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32"/>
  </p:notesMasterIdLst>
  <p:handoutMasterIdLst>
    <p:handoutMasterId r:id="rId33"/>
  </p:handoutMasterIdLst>
  <p:sldIdLst>
    <p:sldId id="272" r:id="rId5"/>
    <p:sldId id="636" r:id="rId6"/>
    <p:sldId id="638" r:id="rId7"/>
    <p:sldId id="616" r:id="rId8"/>
    <p:sldId id="618" r:id="rId9"/>
    <p:sldId id="637" r:id="rId10"/>
    <p:sldId id="615" r:id="rId11"/>
    <p:sldId id="639" r:id="rId12"/>
    <p:sldId id="648" r:id="rId13"/>
    <p:sldId id="634" r:id="rId14"/>
    <p:sldId id="651" r:id="rId15"/>
    <p:sldId id="649" r:id="rId16"/>
    <p:sldId id="650" r:id="rId17"/>
    <p:sldId id="624" r:id="rId18"/>
    <p:sldId id="620" r:id="rId19"/>
    <p:sldId id="635" r:id="rId20"/>
    <p:sldId id="626" r:id="rId21"/>
    <p:sldId id="646" r:id="rId22"/>
    <p:sldId id="647" r:id="rId23"/>
    <p:sldId id="643" r:id="rId24"/>
    <p:sldId id="629" r:id="rId25"/>
    <p:sldId id="640" r:id="rId26"/>
    <p:sldId id="652" r:id="rId27"/>
    <p:sldId id="644" r:id="rId28"/>
    <p:sldId id="645" r:id="rId29"/>
    <p:sldId id="285" r:id="rId30"/>
    <p:sldId id="283"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3EA"/>
    <a:srgbClr val="A7B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04423D-471A-43BA-8D97-9C1A1ECDCAB0}" v="4" dt="2025-11-11T20:50:51.2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7" autoAdjust="0"/>
    <p:restoredTop sz="96327"/>
  </p:normalViewPr>
  <p:slideViewPr>
    <p:cSldViewPr snapToGrid="0" showGuides="1">
      <p:cViewPr varScale="1">
        <p:scale>
          <a:sx n="95" d="100"/>
          <a:sy n="95" d="100"/>
        </p:scale>
        <p:origin x="66" y="66"/>
      </p:cViewPr>
      <p:guideLst>
        <p:guide orient="horz" pos="2160"/>
        <p:guide pos="3840"/>
      </p:guideLst>
    </p:cSldViewPr>
  </p:slideViewPr>
  <p:notesTextViewPr>
    <p:cViewPr>
      <p:scale>
        <a:sx n="3" d="2"/>
        <a:sy n="3" d="2"/>
      </p:scale>
      <p:origin x="0" y="0"/>
    </p:cViewPr>
  </p:notesTextViewPr>
  <p:notesViewPr>
    <p:cSldViewPr snapToGrid="0" showGuides="1">
      <p:cViewPr varScale="1">
        <p:scale>
          <a:sx n="64" d="100"/>
          <a:sy n="64" d="100"/>
        </p:scale>
        <p:origin x="2698"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n Brown-Stout" userId="c0ce3481-2e23-4014-917f-c2bb4c7d1cd8" providerId="ADAL" clId="{D104423D-471A-43BA-8D97-9C1A1ECDCAB0}"/>
    <pc:docChg chg="custSel addSld delSld modSld sldOrd">
      <pc:chgData name="Kristen Brown-Stout" userId="c0ce3481-2e23-4014-917f-c2bb4c7d1cd8" providerId="ADAL" clId="{D104423D-471A-43BA-8D97-9C1A1ECDCAB0}" dt="2025-11-11T21:05:25.539" v="1418" actId="20577"/>
      <pc:docMkLst>
        <pc:docMk/>
      </pc:docMkLst>
      <pc:sldChg chg="addSp modSp mod">
        <pc:chgData name="Kristen Brown-Stout" userId="c0ce3481-2e23-4014-917f-c2bb4c7d1cd8" providerId="ADAL" clId="{D104423D-471A-43BA-8D97-9C1A1ECDCAB0}" dt="2025-11-11T20:32:09.861" v="454" actId="208"/>
        <pc:sldMkLst>
          <pc:docMk/>
          <pc:sldMk cId="510525208" sldId="620"/>
        </pc:sldMkLst>
        <pc:spChg chg="add mod">
          <ac:chgData name="Kristen Brown-Stout" userId="c0ce3481-2e23-4014-917f-c2bb4c7d1cd8" providerId="ADAL" clId="{D104423D-471A-43BA-8D97-9C1A1ECDCAB0}" dt="2025-11-11T20:31:48.513" v="452" actId="14100"/>
          <ac:spMkLst>
            <pc:docMk/>
            <pc:sldMk cId="510525208" sldId="620"/>
            <ac:spMk id="2" creationId="{D5BE1660-0C06-B88D-FF5B-CB7D835236FC}"/>
          </ac:spMkLst>
        </pc:spChg>
        <pc:cxnChg chg="add mod">
          <ac:chgData name="Kristen Brown-Stout" userId="c0ce3481-2e23-4014-917f-c2bb4c7d1cd8" providerId="ADAL" clId="{D104423D-471A-43BA-8D97-9C1A1ECDCAB0}" dt="2025-11-11T20:32:09.861" v="454" actId="208"/>
          <ac:cxnSpMkLst>
            <pc:docMk/>
            <pc:sldMk cId="510525208" sldId="620"/>
            <ac:cxnSpMk id="4" creationId="{78B5B649-B537-57C0-2CA4-23F977C0C3D1}"/>
          </ac:cxnSpMkLst>
        </pc:cxnChg>
      </pc:sldChg>
      <pc:sldChg chg="addSp modSp mod">
        <pc:chgData name="Kristen Brown-Stout" userId="c0ce3481-2e23-4014-917f-c2bb4c7d1cd8" providerId="ADAL" clId="{D104423D-471A-43BA-8D97-9C1A1ECDCAB0}" dt="2025-11-11T20:32:40.174" v="457" actId="208"/>
        <pc:sldMkLst>
          <pc:docMk/>
          <pc:sldMk cId="4054223138" sldId="624"/>
        </pc:sldMkLst>
        <pc:spChg chg="add mod">
          <ac:chgData name="Kristen Brown-Stout" userId="c0ce3481-2e23-4014-917f-c2bb4c7d1cd8" providerId="ADAL" clId="{D104423D-471A-43BA-8D97-9C1A1ECDCAB0}" dt="2025-11-11T20:32:40.174" v="457" actId="208"/>
          <ac:spMkLst>
            <pc:docMk/>
            <pc:sldMk cId="4054223138" sldId="624"/>
            <ac:spMk id="3" creationId="{4635E321-0B8D-C0CA-6E46-2350054521F5}"/>
          </ac:spMkLst>
        </pc:spChg>
      </pc:sldChg>
      <pc:sldChg chg="modSp mod">
        <pc:chgData name="Kristen Brown-Stout" userId="c0ce3481-2e23-4014-917f-c2bb4c7d1cd8" providerId="ADAL" clId="{D104423D-471A-43BA-8D97-9C1A1ECDCAB0}" dt="2025-11-11T20:55:17.754" v="1125" actId="1076"/>
        <pc:sldMkLst>
          <pc:docMk/>
          <pc:sldMk cId="1367493311" sldId="634"/>
        </pc:sldMkLst>
        <pc:picChg chg="mod">
          <ac:chgData name="Kristen Brown-Stout" userId="c0ce3481-2e23-4014-917f-c2bb4c7d1cd8" providerId="ADAL" clId="{D104423D-471A-43BA-8D97-9C1A1ECDCAB0}" dt="2025-11-11T20:55:17.754" v="1125" actId="1076"/>
          <ac:picMkLst>
            <pc:docMk/>
            <pc:sldMk cId="1367493311" sldId="634"/>
            <ac:picMk id="4" creationId="{5F66FC7E-94F7-1D4C-9214-B76380581D5F}"/>
          </ac:picMkLst>
        </pc:picChg>
      </pc:sldChg>
      <pc:sldChg chg="del">
        <pc:chgData name="Kristen Brown-Stout" userId="c0ce3481-2e23-4014-917f-c2bb4c7d1cd8" providerId="ADAL" clId="{D104423D-471A-43BA-8D97-9C1A1ECDCAB0}" dt="2025-11-11T20:29:26.707" v="445" actId="47"/>
        <pc:sldMkLst>
          <pc:docMk/>
          <pc:sldMk cId="2568669799" sldId="641"/>
        </pc:sldMkLst>
      </pc:sldChg>
      <pc:sldChg chg="del">
        <pc:chgData name="Kristen Brown-Stout" userId="c0ce3481-2e23-4014-917f-c2bb4c7d1cd8" providerId="ADAL" clId="{D104423D-471A-43BA-8D97-9C1A1ECDCAB0}" dt="2025-11-11T20:30:58.023" v="448" actId="47"/>
        <pc:sldMkLst>
          <pc:docMk/>
          <pc:sldMk cId="1518412185" sldId="642"/>
        </pc:sldMkLst>
      </pc:sldChg>
      <pc:sldChg chg="addSp delSp modSp mod ord">
        <pc:chgData name="Kristen Brown-Stout" userId="c0ce3481-2e23-4014-917f-c2bb4c7d1cd8" providerId="ADAL" clId="{D104423D-471A-43BA-8D97-9C1A1ECDCAB0}" dt="2025-11-11T20:29:49.839" v="447"/>
        <pc:sldMkLst>
          <pc:docMk/>
          <pc:sldMk cId="2386122958" sldId="648"/>
        </pc:sldMkLst>
        <pc:spChg chg="del">
          <ac:chgData name="Kristen Brown-Stout" userId="c0ce3481-2e23-4014-917f-c2bb4c7d1cd8" providerId="ADAL" clId="{D104423D-471A-43BA-8D97-9C1A1ECDCAB0}" dt="2025-11-11T20:04:36.204" v="24" actId="478"/>
          <ac:spMkLst>
            <pc:docMk/>
            <pc:sldMk cId="2386122958" sldId="648"/>
            <ac:spMk id="2" creationId="{DC0F1C80-2320-C5EB-7886-27141BAADEDE}"/>
          </ac:spMkLst>
        </pc:spChg>
        <pc:spChg chg="mod">
          <ac:chgData name="Kristen Brown-Stout" userId="c0ce3481-2e23-4014-917f-c2bb4c7d1cd8" providerId="ADAL" clId="{D104423D-471A-43BA-8D97-9C1A1ECDCAB0}" dt="2025-11-11T20:16:19.345" v="340" actId="20577"/>
          <ac:spMkLst>
            <pc:docMk/>
            <pc:sldMk cId="2386122958" sldId="648"/>
            <ac:spMk id="3" creationId="{40D613D0-41CE-CC41-0EEF-6C0E06CAEC60}"/>
          </ac:spMkLst>
        </pc:spChg>
        <pc:spChg chg="add mod">
          <ac:chgData name="Kristen Brown-Stout" userId="c0ce3481-2e23-4014-917f-c2bb4c7d1cd8" providerId="ADAL" clId="{D104423D-471A-43BA-8D97-9C1A1ECDCAB0}" dt="2025-11-11T20:16:35.890" v="400" actId="20577"/>
          <ac:spMkLst>
            <pc:docMk/>
            <pc:sldMk cId="2386122958" sldId="648"/>
            <ac:spMk id="4" creationId="{8291AC0D-DEBF-54CA-3884-8826FF050EF0}"/>
          </ac:spMkLst>
        </pc:spChg>
        <pc:picChg chg="add mod">
          <ac:chgData name="Kristen Brown-Stout" userId="c0ce3481-2e23-4014-917f-c2bb4c7d1cd8" providerId="ADAL" clId="{D104423D-471A-43BA-8D97-9C1A1ECDCAB0}" dt="2025-11-11T20:14:45.663" v="286" actId="14100"/>
          <ac:picMkLst>
            <pc:docMk/>
            <pc:sldMk cId="2386122958" sldId="648"/>
            <ac:picMk id="6" creationId="{815E9D47-AAE0-C94D-CF66-7F2560C07811}"/>
          </ac:picMkLst>
        </pc:picChg>
      </pc:sldChg>
      <pc:sldChg chg="addSp delSp modSp mod ord">
        <pc:chgData name="Kristen Brown-Stout" userId="c0ce3481-2e23-4014-917f-c2bb4c7d1cd8" providerId="ADAL" clId="{D104423D-471A-43BA-8D97-9C1A1ECDCAB0}" dt="2025-11-11T21:02:12.814" v="1322" actId="208"/>
        <pc:sldMkLst>
          <pc:docMk/>
          <pc:sldMk cId="3339008429" sldId="649"/>
        </pc:sldMkLst>
        <pc:spChg chg="del">
          <ac:chgData name="Kristen Brown-Stout" userId="c0ce3481-2e23-4014-917f-c2bb4c7d1cd8" providerId="ADAL" clId="{D104423D-471A-43BA-8D97-9C1A1ECDCAB0}" dt="2025-11-11T20:15:14.828" v="292" actId="478"/>
          <ac:spMkLst>
            <pc:docMk/>
            <pc:sldMk cId="3339008429" sldId="649"/>
            <ac:spMk id="2" creationId="{98C4C7FD-E89C-9003-7857-9216879C0E83}"/>
          </ac:spMkLst>
        </pc:spChg>
        <pc:spChg chg="mod">
          <ac:chgData name="Kristen Brown-Stout" userId="c0ce3481-2e23-4014-917f-c2bb4c7d1cd8" providerId="ADAL" clId="{D104423D-471A-43BA-8D97-9C1A1ECDCAB0}" dt="2025-11-11T20:18:36.219" v="422" actId="20577"/>
          <ac:spMkLst>
            <pc:docMk/>
            <pc:sldMk cId="3339008429" sldId="649"/>
            <ac:spMk id="3" creationId="{997399BD-9EB6-5221-89C5-F6E905541AB2}"/>
          </ac:spMkLst>
        </pc:spChg>
        <pc:spChg chg="add mod">
          <ac:chgData name="Kristen Brown-Stout" userId="c0ce3481-2e23-4014-917f-c2bb4c7d1cd8" providerId="ADAL" clId="{D104423D-471A-43BA-8D97-9C1A1ECDCAB0}" dt="2025-11-11T20:59:22.806" v="1308" actId="20577"/>
          <ac:spMkLst>
            <pc:docMk/>
            <pc:sldMk cId="3339008429" sldId="649"/>
            <ac:spMk id="4" creationId="{D9C00F49-55D5-9F41-85C4-F57F6178E05F}"/>
          </ac:spMkLst>
        </pc:spChg>
        <pc:spChg chg="add mod">
          <ac:chgData name="Kristen Brown-Stout" userId="c0ce3481-2e23-4014-917f-c2bb4c7d1cd8" providerId="ADAL" clId="{D104423D-471A-43BA-8D97-9C1A1ECDCAB0}" dt="2025-11-11T21:00:48.684" v="1313" actId="14100"/>
          <ac:spMkLst>
            <pc:docMk/>
            <pc:sldMk cId="3339008429" sldId="649"/>
            <ac:spMk id="7" creationId="{0DC7C5CB-A0BF-75B0-C36B-18E0F0C07737}"/>
          </ac:spMkLst>
        </pc:spChg>
        <pc:spChg chg="add mod">
          <ac:chgData name="Kristen Brown-Stout" userId="c0ce3481-2e23-4014-917f-c2bb4c7d1cd8" providerId="ADAL" clId="{D104423D-471A-43BA-8D97-9C1A1ECDCAB0}" dt="2025-11-11T21:01:00.373" v="1316" actId="208"/>
          <ac:spMkLst>
            <pc:docMk/>
            <pc:sldMk cId="3339008429" sldId="649"/>
            <ac:spMk id="8" creationId="{67C35300-1A90-8836-5C5C-413A90069D1E}"/>
          </ac:spMkLst>
        </pc:spChg>
        <pc:spChg chg="add mod">
          <ac:chgData name="Kristen Brown-Stout" userId="c0ce3481-2e23-4014-917f-c2bb4c7d1cd8" providerId="ADAL" clId="{D104423D-471A-43BA-8D97-9C1A1ECDCAB0}" dt="2025-11-11T21:01:41.240" v="1319" actId="208"/>
          <ac:spMkLst>
            <pc:docMk/>
            <pc:sldMk cId="3339008429" sldId="649"/>
            <ac:spMk id="9" creationId="{0498560E-65DA-B4A1-75D5-C5EC3095F2C0}"/>
          </ac:spMkLst>
        </pc:spChg>
        <pc:spChg chg="add mod">
          <ac:chgData name="Kristen Brown-Stout" userId="c0ce3481-2e23-4014-917f-c2bb4c7d1cd8" providerId="ADAL" clId="{D104423D-471A-43BA-8D97-9C1A1ECDCAB0}" dt="2025-11-11T21:02:12.814" v="1322" actId="208"/>
          <ac:spMkLst>
            <pc:docMk/>
            <pc:sldMk cId="3339008429" sldId="649"/>
            <ac:spMk id="10" creationId="{6FBF8FDE-803B-5869-5811-9B5E91D59635}"/>
          </ac:spMkLst>
        </pc:spChg>
        <pc:picChg chg="add mod">
          <ac:chgData name="Kristen Brown-Stout" userId="c0ce3481-2e23-4014-917f-c2bb4c7d1cd8" providerId="ADAL" clId="{D104423D-471A-43BA-8D97-9C1A1ECDCAB0}" dt="2025-11-11T20:21:01.161" v="429" actId="1076"/>
          <ac:picMkLst>
            <pc:docMk/>
            <pc:sldMk cId="3339008429" sldId="649"/>
            <ac:picMk id="6" creationId="{F62C061E-765A-114C-3C7C-DEC06853789C}"/>
          </ac:picMkLst>
        </pc:picChg>
      </pc:sldChg>
      <pc:sldChg chg="addSp delSp modSp mod ord">
        <pc:chgData name="Kristen Brown-Stout" userId="c0ce3481-2e23-4014-917f-c2bb4c7d1cd8" providerId="ADAL" clId="{D104423D-471A-43BA-8D97-9C1A1ECDCAB0}" dt="2025-11-11T21:03:05.995" v="1328" actId="208"/>
        <pc:sldMkLst>
          <pc:docMk/>
          <pc:sldMk cId="2753676606" sldId="650"/>
        </pc:sldMkLst>
        <pc:spChg chg="del">
          <ac:chgData name="Kristen Brown-Stout" userId="c0ce3481-2e23-4014-917f-c2bb4c7d1cd8" providerId="ADAL" clId="{D104423D-471A-43BA-8D97-9C1A1ECDCAB0}" dt="2025-11-11T20:22:25.057" v="442" actId="478"/>
          <ac:spMkLst>
            <pc:docMk/>
            <pc:sldMk cId="2753676606" sldId="650"/>
            <ac:spMk id="2" creationId="{2841BCD9-5519-6F53-EAB7-0AB281F3E507}"/>
          </ac:spMkLst>
        </pc:spChg>
        <pc:spChg chg="mod">
          <ac:chgData name="Kristen Brown-Stout" userId="c0ce3481-2e23-4014-917f-c2bb4c7d1cd8" providerId="ADAL" clId="{D104423D-471A-43BA-8D97-9C1A1ECDCAB0}" dt="2025-11-11T20:22:21.352" v="441" actId="122"/>
          <ac:spMkLst>
            <pc:docMk/>
            <pc:sldMk cId="2753676606" sldId="650"/>
            <ac:spMk id="3" creationId="{0B2B8222-69FE-CFBF-BC76-CBE9EB2100E0}"/>
          </ac:spMkLst>
        </pc:spChg>
        <pc:spChg chg="add mod">
          <ac:chgData name="Kristen Brown-Stout" userId="c0ce3481-2e23-4014-917f-c2bb4c7d1cd8" providerId="ADAL" clId="{D104423D-471A-43BA-8D97-9C1A1ECDCAB0}" dt="2025-11-11T20:21:57.162" v="435" actId="5793"/>
          <ac:spMkLst>
            <pc:docMk/>
            <pc:sldMk cId="2753676606" sldId="650"/>
            <ac:spMk id="4" creationId="{FC404869-DCD5-871A-547A-6AC945FD0398}"/>
          </ac:spMkLst>
        </pc:spChg>
        <pc:spChg chg="add mod">
          <ac:chgData name="Kristen Brown-Stout" userId="c0ce3481-2e23-4014-917f-c2bb4c7d1cd8" providerId="ADAL" clId="{D104423D-471A-43BA-8D97-9C1A1ECDCAB0}" dt="2025-11-11T21:02:57.057" v="1325" actId="208"/>
          <ac:spMkLst>
            <pc:docMk/>
            <pc:sldMk cId="2753676606" sldId="650"/>
            <ac:spMk id="7" creationId="{44B131FC-E88B-300E-02B7-4E8814163201}"/>
          </ac:spMkLst>
        </pc:spChg>
        <pc:spChg chg="add mod">
          <ac:chgData name="Kristen Brown-Stout" userId="c0ce3481-2e23-4014-917f-c2bb4c7d1cd8" providerId="ADAL" clId="{D104423D-471A-43BA-8D97-9C1A1ECDCAB0}" dt="2025-11-11T21:03:05.995" v="1328" actId="208"/>
          <ac:spMkLst>
            <pc:docMk/>
            <pc:sldMk cId="2753676606" sldId="650"/>
            <ac:spMk id="8" creationId="{0EC04B3D-17AA-C062-5DCD-63C989EB25E4}"/>
          </ac:spMkLst>
        </pc:spChg>
        <pc:picChg chg="add mod">
          <ac:chgData name="Kristen Brown-Stout" userId="c0ce3481-2e23-4014-917f-c2bb4c7d1cd8" providerId="ADAL" clId="{D104423D-471A-43BA-8D97-9C1A1ECDCAB0}" dt="2025-11-11T20:25:03.253" v="444" actId="1076"/>
          <ac:picMkLst>
            <pc:docMk/>
            <pc:sldMk cId="2753676606" sldId="650"/>
            <ac:picMk id="6" creationId="{BE266DAB-C05F-6945-3044-6507481A6FBB}"/>
          </ac:picMkLst>
        </pc:picChg>
      </pc:sldChg>
      <pc:sldChg chg="addSp delSp modSp new mod ord">
        <pc:chgData name="Kristen Brown-Stout" userId="c0ce3481-2e23-4014-917f-c2bb4c7d1cd8" providerId="ADAL" clId="{D104423D-471A-43BA-8D97-9C1A1ECDCAB0}" dt="2025-11-11T20:57:36.249" v="1172" actId="208"/>
        <pc:sldMkLst>
          <pc:docMk/>
          <pc:sldMk cId="2631761602" sldId="651"/>
        </pc:sldMkLst>
        <pc:spChg chg="del">
          <ac:chgData name="Kristen Brown-Stout" userId="c0ce3481-2e23-4014-917f-c2bb4c7d1cd8" providerId="ADAL" clId="{D104423D-471A-43BA-8D97-9C1A1ECDCAB0}" dt="2025-11-11T20:42:10.498" v="514" actId="478"/>
          <ac:spMkLst>
            <pc:docMk/>
            <pc:sldMk cId="2631761602" sldId="651"/>
            <ac:spMk id="2" creationId="{D025C644-B162-1AEF-071C-66BF2F7A55BF}"/>
          </ac:spMkLst>
        </pc:spChg>
        <pc:spChg chg="mod">
          <ac:chgData name="Kristen Brown-Stout" userId="c0ce3481-2e23-4014-917f-c2bb4c7d1cd8" providerId="ADAL" clId="{D104423D-471A-43BA-8D97-9C1A1ECDCAB0}" dt="2025-11-11T20:45:52.598" v="847" actId="14100"/>
          <ac:spMkLst>
            <pc:docMk/>
            <pc:sldMk cId="2631761602" sldId="651"/>
            <ac:spMk id="3" creationId="{C69AC6D8-74B8-FEC3-8ECB-D3864A9D4B4F}"/>
          </ac:spMkLst>
        </pc:spChg>
        <pc:spChg chg="add mod">
          <ac:chgData name="Kristen Brown-Stout" userId="c0ce3481-2e23-4014-917f-c2bb4c7d1cd8" providerId="ADAL" clId="{D104423D-471A-43BA-8D97-9C1A1ECDCAB0}" dt="2025-11-11T20:56:50.819" v="1165" actId="20577"/>
          <ac:spMkLst>
            <pc:docMk/>
            <pc:sldMk cId="2631761602" sldId="651"/>
            <ac:spMk id="4" creationId="{ED42B3E3-F2D0-FE9B-2B86-2D409DC0FAA9}"/>
          </ac:spMkLst>
        </pc:spChg>
        <pc:spChg chg="add mod">
          <ac:chgData name="Kristen Brown-Stout" userId="c0ce3481-2e23-4014-917f-c2bb4c7d1cd8" providerId="ADAL" clId="{D104423D-471A-43BA-8D97-9C1A1ECDCAB0}" dt="2025-11-11T20:57:20.907" v="1169" actId="208"/>
          <ac:spMkLst>
            <pc:docMk/>
            <pc:sldMk cId="2631761602" sldId="651"/>
            <ac:spMk id="9" creationId="{C40919BC-EB62-7243-1437-C56905CF2DE5}"/>
          </ac:spMkLst>
        </pc:spChg>
        <pc:spChg chg="add mod">
          <ac:chgData name="Kristen Brown-Stout" userId="c0ce3481-2e23-4014-917f-c2bb4c7d1cd8" providerId="ADAL" clId="{D104423D-471A-43BA-8D97-9C1A1ECDCAB0}" dt="2025-11-11T20:57:36.249" v="1172" actId="208"/>
          <ac:spMkLst>
            <pc:docMk/>
            <pc:sldMk cId="2631761602" sldId="651"/>
            <ac:spMk id="10" creationId="{4E93A387-2B5A-3988-E2CF-B98E9237D4F6}"/>
          </ac:spMkLst>
        </pc:spChg>
        <pc:picChg chg="add mod">
          <ac:chgData name="Kristen Brown-Stout" userId="c0ce3481-2e23-4014-917f-c2bb4c7d1cd8" providerId="ADAL" clId="{D104423D-471A-43BA-8D97-9C1A1ECDCAB0}" dt="2025-11-11T20:44:11.497" v="808" actId="1076"/>
          <ac:picMkLst>
            <pc:docMk/>
            <pc:sldMk cId="2631761602" sldId="651"/>
            <ac:picMk id="6" creationId="{6B3E1D0D-B924-363D-5B21-10D49042B74D}"/>
          </ac:picMkLst>
        </pc:picChg>
        <pc:picChg chg="add mod">
          <ac:chgData name="Kristen Brown-Stout" userId="c0ce3481-2e23-4014-917f-c2bb4c7d1cd8" providerId="ADAL" clId="{D104423D-471A-43BA-8D97-9C1A1ECDCAB0}" dt="2025-11-11T20:46:21.393" v="849" actId="1076"/>
          <ac:picMkLst>
            <pc:docMk/>
            <pc:sldMk cId="2631761602" sldId="651"/>
            <ac:picMk id="8" creationId="{4702DB6B-2A00-09F2-B718-500A294DDABA}"/>
          </ac:picMkLst>
        </pc:picChg>
      </pc:sldChg>
      <pc:sldChg chg="addSp delSp modSp new mod ord">
        <pc:chgData name="Kristen Brown-Stout" userId="c0ce3481-2e23-4014-917f-c2bb4c7d1cd8" providerId="ADAL" clId="{D104423D-471A-43BA-8D97-9C1A1ECDCAB0}" dt="2025-11-11T21:05:25.539" v="1418" actId="20577"/>
        <pc:sldMkLst>
          <pc:docMk/>
          <pc:sldMk cId="4227270892" sldId="652"/>
        </pc:sldMkLst>
        <pc:spChg chg="del">
          <ac:chgData name="Kristen Brown-Stout" userId="c0ce3481-2e23-4014-917f-c2bb4c7d1cd8" providerId="ADAL" clId="{D104423D-471A-43BA-8D97-9C1A1ECDCAB0}" dt="2025-11-11T20:49:42.071" v="960" actId="478"/>
          <ac:spMkLst>
            <pc:docMk/>
            <pc:sldMk cId="4227270892" sldId="652"/>
            <ac:spMk id="2" creationId="{FE6DFDB4-9D9A-8B52-D4DE-CE65EF2767D8}"/>
          </ac:spMkLst>
        </pc:spChg>
        <pc:spChg chg="mod">
          <ac:chgData name="Kristen Brown-Stout" userId="c0ce3481-2e23-4014-917f-c2bb4c7d1cd8" providerId="ADAL" clId="{D104423D-471A-43BA-8D97-9C1A1ECDCAB0}" dt="2025-11-11T20:49:37.630" v="959" actId="122"/>
          <ac:spMkLst>
            <pc:docMk/>
            <pc:sldMk cId="4227270892" sldId="652"/>
            <ac:spMk id="3" creationId="{EBA4106C-5854-A24E-EF56-CCB787FC8CC6}"/>
          </ac:spMkLst>
        </pc:spChg>
        <pc:spChg chg="add mod">
          <ac:chgData name="Kristen Brown-Stout" userId="c0ce3481-2e23-4014-917f-c2bb4c7d1cd8" providerId="ADAL" clId="{D104423D-471A-43BA-8D97-9C1A1ECDCAB0}" dt="2025-11-11T21:05:25.539" v="1418" actId="20577"/>
          <ac:spMkLst>
            <pc:docMk/>
            <pc:sldMk cId="4227270892" sldId="652"/>
            <ac:spMk id="4" creationId="{41EB553C-1512-FAB0-BF3F-4F4FE70B76EF}"/>
          </ac:spMkLst>
        </pc:spChg>
        <pc:picChg chg="add mod">
          <ac:chgData name="Kristen Brown-Stout" userId="c0ce3481-2e23-4014-917f-c2bb4c7d1cd8" providerId="ADAL" clId="{D104423D-471A-43BA-8D97-9C1A1ECDCAB0}" dt="2025-11-11T20:50:51.214" v="966" actId="1076"/>
          <ac:picMkLst>
            <pc:docMk/>
            <pc:sldMk cId="4227270892" sldId="652"/>
            <ac:picMk id="1026" creationId="{2F3D20A6-551A-295C-4E8B-DCDCFF500EE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6F54DF-652F-4DE1-98B6-EF0F6282341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DA95B376-9F52-46C2-8083-98539271111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6D14E2-0FAF-45E0-9D96-4912A25D0485}" type="datetimeFigureOut">
              <a:rPr lang="en-US" smtClean="0"/>
              <a:t>11/11/2025</a:t>
            </a:fld>
            <a:endParaRPr lang="en-US" dirty="0"/>
          </a:p>
        </p:txBody>
      </p:sp>
      <p:sp>
        <p:nvSpPr>
          <p:cNvPr id="4" name="Footer Placeholder 3">
            <a:extLst>
              <a:ext uri="{FF2B5EF4-FFF2-40B4-BE49-F238E27FC236}">
                <a16:creationId xmlns:a16="http://schemas.microsoft.com/office/drawing/2014/main" id="{B273561E-24BF-4501-BA9F-C5FB13C80E7F}"/>
              </a:ext>
            </a:extLst>
          </p:cNvPr>
          <p:cNvSpPr>
            <a:spLocks noGrp="1"/>
          </p:cNvSpPr>
          <p:nvPr>
            <p:ph type="ftr" sz="quarter" idx="2"/>
          </p:nvPr>
        </p:nvSpPr>
        <p:spPr>
          <a:xfrm>
            <a:off x="-1" y="8829967"/>
            <a:ext cx="3970938"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679D8-8259-414A-82E3-2867667045E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A3C115A-CD66-48DF-A8C1-97D8EC9DA246}" type="slidenum">
              <a:rPr lang="en-US" smtClean="0"/>
              <a:t>‹#›</a:t>
            </a:fld>
            <a:endParaRPr lang="en-US" dirty="0"/>
          </a:p>
        </p:txBody>
      </p:sp>
    </p:spTree>
    <p:extLst>
      <p:ext uri="{BB962C8B-B14F-4D97-AF65-F5344CB8AC3E}">
        <p14:creationId xmlns:p14="http://schemas.microsoft.com/office/powerpoint/2010/main" val="1530394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67255C4-BE05-460D-9765-C87752FFC51B}" type="datetimeFigureOut">
              <a:rPr lang="en-US" smtClean="0"/>
              <a:t>11/11/2025</a:t>
            </a:fld>
            <a:endParaRPr lang="en-US" dirty="0"/>
          </a:p>
        </p:txBody>
      </p:sp>
      <p:sp>
        <p:nvSpPr>
          <p:cNvPr id="4" name="Slide Image Placeholder 3"/>
          <p:cNvSpPr>
            <a:spLocks noGrp="1" noRot="1" noChangeAspect="1"/>
          </p:cNvSpPr>
          <p:nvPr>
            <p:ph type="sldImg" idx="2"/>
          </p:nvPr>
        </p:nvSpPr>
        <p:spPr>
          <a:xfrm>
            <a:off x="1530350" y="641350"/>
            <a:ext cx="3949700" cy="22225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295174" y="3155883"/>
            <a:ext cx="6444648" cy="549977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970938"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E0DB886-A5A9-4E11-8D01-2055DE894442}" type="slidenum">
              <a:rPr lang="en-US" smtClean="0"/>
              <a:t>‹#›</a:t>
            </a:fld>
            <a:endParaRPr lang="en-US" dirty="0"/>
          </a:p>
        </p:txBody>
      </p:sp>
    </p:spTree>
    <p:extLst>
      <p:ext uri="{BB962C8B-B14F-4D97-AF65-F5344CB8AC3E}">
        <p14:creationId xmlns:p14="http://schemas.microsoft.com/office/powerpoint/2010/main" val="1932025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I_Title_and_Content_WHIT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CF479A3-D91A-4F73-9781-3F8A5A6175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268" b="7567"/>
          <a:stretch/>
        </p:blipFill>
        <p:spPr>
          <a:xfrm>
            <a:off x="129203" y="1299727"/>
            <a:ext cx="12062797" cy="5329673"/>
          </a:xfrm>
          <a:prstGeom prst="rect">
            <a:avLst/>
          </a:prstGeom>
        </p:spPr>
      </p:pic>
      <p:sp>
        <p:nvSpPr>
          <p:cNvPr id="3" name="Date Placeholder 2">
            <a:extLst>
              <a:ext uri="{FF2B5EF4-FFF2-40B4-BE49-F238E27FC236}">
                <a16:creationId xmlns:a16="http://schemas.microsoft.com/office/drawing/2014/main" id="{13AE41CA-5481-4438-B754-55891F74B321}"/>
              </a:ext>
            </a:extLst>
          </p:cNvPr>
          <p:cNvSpPr>
            <a:spLocks noGrp="1"/>
          </p:cNvSpPr>
          <p:nvPr>
            <p:ph type="dt" sz="half" idx="10"/>
          </p:nvPr>
        </p:nvSpPr>
        <p:spPr/>
        <p:txBody>
          <a:bodyPr/>
          <a:lstStyle/>
          <a:p>
            <a:fld id="{00CE138B-77A5-438F-9CD2-03497B78C43F}" type="datetime1">
              <a:rPr lang="en-US" smtClean="0"/>
              <a:t>11/11/2025</a:t>
            </a:fld>
            <a:endParaRPr lang="en-US" dirty="0"/>
          </a:p>
        </p:txBody>
      </p:sp>
      <p:sp>
        <p:nvSpPr>
          <p:cNvPr id="4" name="Footer Placeholder 3">
            <a:extLst>
              <a:ext uri="{FF2B5EF4-FFF2-40B4-BE49-F238E27FC236}">
                <a16:creationId xmlns:a16="http://schemas.microsoft.com/office/drawing/2014/main" id="{4C77ED39-14FD-498A-8F1C-C29B8250948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8119A3-6205-4371-8F28-077852DA3587}"/>
              </a:ext>
            </a:extLst>
          </p:cNvPr>
          <p:cNvSpPr>
            <a:spLocks noGrp="1"/>
          </p:cNvSpPr>
          <p:nvPr>
            <p:ph type="sldNum" sz="quarter" idx="12"/>
          </p:nvPr>
        </p:nvSpPr>
        <p:spPr/>
        <p:txBody>
          <a:bodyPr/>
          <a:lstStyle/>
          <a:p>
            <a:fld id="{BBD9DBB6-08A9-4F4E-BE5B-A17E5E407961}" type="slidenum">
              <a:rPr lang="en-US" smtClean="0"/>
              <a:pPr/>
              <a:t>‹#›</a:t>
            </a:fld>
            <a:endParaRPr lang="en-US" dirty="0"/>
          </a:p>
        </p:txBody>
      </p:sp>
      <p:sp>
        <p:nvSpPr>
          <p:cNvPr id="15" name="Title 1">
            <a:extLst>
              <a:ext uri="{FF2B5EF4-FFF2-40B4-BE49-F238E27FC236}">
                <a16:creationId xmlns:a16="http://schemas.microsoft.com/office/drawing/2014/main" id="{22D47E29-7B19-44AE-886D-71CB60594BA9}"/>
              </a:ext>
            </a:extLst>
          </p:cNvPr>
          <p:cNvSpPr>
            <a:spLocks noGrp="1"/>
          </p:cNvSpPr>
          <p:nvPr>
            <p:ph type="title"/>
          </p:nvPr>
        </p:nvSpPr>
        <p:spPr>
          <a:xfrm>
            <a:off x="1594223" y="781982"/>
            <a:ext cx="9753600" cy="548640"/>
          </a:xfrm>
        </p:spPr>
        <p:txBody>
          <a:bodyPr anchor="ctr"/>
          <a:lstStyle/>
          <a:p>
            <a:r>
              <a:rPr lang="en-US" dirty="0"/>
              <a:t>Click to edit Master title style</a:t>
            </a:r>
          </a:p>
        </p:txBody>
      </p:sp>
      <p:sp>
        <p:nvSpPr>
          <p:cNvPr id="18" name="Rectangle 111">
            <a:extLst>
              <a:ext uri="{FF2B5EF4-FFF2-40B4-BE49-F238E27FC236}">
                <a16:creationId xmlns:a16="http://schemas.microsoft.com/office/drawing/2014/main" id="{3D62769B-A075-4269-AD87-35B9D3F557C6}"/>
              </a:ext>
            </a:extLst>
          </p:cNvPr>
          <p:cNvSpPr>
            <a:spLocks noChangeArrowheads="1"/>
          </p:cNvSpPr>
          <p:nvPr userDrawn="1"/>
        </p:nvSpPr>
        <p:spPr bwMode="auto">
          <a:xfrm>
            <a:off x="1" y="6629400"/>
            <a:ext cx="8016240"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0" name="Freeform 51">
            <a:extLst>
              <a:ext uri="{FF2B5EF4-FFF2-40B4-BE49-F238E27FC236}">
                <a16:creationId xmlns:a16="http://schemas.microsoft.com/office/drawing/2014/main" id="{099B97A3-E44E-4A5E-B993-32D88439D986}"/>
              </a:ext>
            </a:extLst>
          </p:cNvPr>
          <p:cNvSpPr>
            <a:spLocks/>
          </p:cNvSpPr>
          <p:nvPr/>
        </p:nvSpPr>
        <p:spPr bwMode="auto">
          <a:xfrm>
            <a:off x="7380817" y="5078414"/>
            <a:ext cx="4815416" cy="1779587"/>
          </a:xfrm>
          <a:custGeom>
            <a:avLst/>
            <a:gdLst>
              <a:gd name="T0" fmla="*/ 0 w 2275"/>
              <a:gd name="T1" fmla="*/ 1121 h 1121"/>
              <a:gd name="T2" fmla="*/ 2275 w 2275"/>
              <a:gd name="T3" fmla="*/ 1121 h 1121"/>
              <a:gd name="T4" fmla="*/ 2275 w 2275"/>
              <a:gd name="T5" fmla="*/ 543 h 1121"/>
              <a:gd name="T6" fmla="*/ 1540 w 2275"/>
              <a:gd name="T7" fmla="*/ 0 h 1121"/>
              <a:gd name="T8" fmla="*/ 0 w 2275"/>
              <a:gd name="T9" fmla="*/ 1121 h 1121"/>
            </a:gdLst>
            <a:ahLst/>
            <a:cxnLst>
              <a:cxn ang="0">
                <a:pos x="T0" y="T1"/>
              </a:cxn>
              <a:cxn ang="0">
                <a:pos x="T2" y="T3"/>
              </a:cxn>
              <a:cxn ang="0">
                <a:pos x="T4" y="T5"/>
              </a:cxn>
              <a:cxn ang="0">
                <a:pos x="T6" y="T7"/>
              </a:cxn>
              <a:cxn ang="0">
                <a:pos x="T8" y="T9"/>
              </a:cxn>
            </a:cxnLst>
            <a:rect l="0" t="0" r="r" b="b"/>
            <a:pathLst>
              <a:path w="2275" h="1121">
                <a:moveTo>
                  <a:pt x="0" y="1121"/>
                </a:moveTo>
                <a:lnTo>
                  <a:pt x="2275" y="1121"/>
                </a:lnTo>
                <a:lnTo>
                  <a:pt x="2275" y="543"/>
                </a:lnTo>
                <a:lnTo>
                  <a:pt x="1540" y="0"/>
                </a:lnTo>
                <a:lnTo>
                  <a:pt x="0" y="1121"/>
                </a:lnTo>
                <a:close/>
              </a:path>
            </a:pathLst>
          </a:custGeom>
          <a:solidFill>
            <a:srgbClr val="3C4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 name="Content Placeholder 5">
            <a:extLst>
              <a:ext uri="{FF2B5EF4-FFF2-40B4-BE49-F238E27FC236}">
                <a16:creationId xmlns:a16="http://schemas.microsoft.com/office/drawing/2014/main" id="{7B7B5B76-142C-4799-9DA3-0F5F171D40EA}"/>
              </a:ext>
            </a:extLst>
          </p:cNvPr>
          <p:cNvSpPr>
            <a:spLocks noGrp="1"/>
          </p:cNvSpPr>
          <p:nvPr>
            <p:ph sz="quarter" idx="13"/>
          </p:nvPr>
        </p:nvSpPr>
        <p:spPr>
          <a:xfrm>
            <a:off x="1593851" y="1562100"/>
            <a:ext cx="9753600" cy="4148138"/>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A logo for a company&#10;&#10;Description automatically generated">
            <a:extLst>
              <a:ext uri="{FF2B5EF4-FFF2-40B4-BE49-F238E27FC236}">
                <a16:creationId xmlns:a16="http://schemas.microsoft.com/office/drawing/2014/main" id="{B5862C50-27BE-F2EA-F2F1-F68F30C395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2013" y="4792725"/>
            <a:ext cx="4459707" cy="2584602"/>
          </a:xfrm>
          <a:prstGeom prst="rect">
            <a:avLst/>
          </a:prstGeom>
        </p:spPr>
      </p:pic>
      <p:sp>
        <p:nvSpPr>
          <p:cNvPr id="7" name="Freeform 51">
            <a:extLst>
              <a:ext uri="{FF2B5EF4-FFF2-40B4-BE49-F238E27FC236}">
                <a16:creationId xmlns:a16="http://schemas.microsoft.com/office/drawing/2014/main" id="{A963B446-4348-6E48-3077-311DC26136B6}"/>
              </a:ext>
            </a:extLst>
          </p:cNvPr>
          <p:cNvSpPr>
            <a:spLocks/>
          </p:cNvSpPr>
          <p:nvPr userDrawn="1"/>
        </p:nvSpPr>
        <p:spPr bwMode="auto">
          <a:xfrm>
            <a:off x="914400" y="0"/>
            <a:ext cx="1841997" cy="54813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gradFill flip="none" rotWithShape="1">
            <a:gsLst>
              <a:gs pos="0">
                <a:srgbClr val="295367"/>
              </a:gs>
              <a:gs pos="38000">
                <a:srgbClr val="295367"/>
              </a:gs>
              <a:gs pos="100000">
                <a:schemeClr val="accent1">
                  <a:lumMod val="60000"/>
                  <a:lumOff val="40000"/>
                </a:schemeClr>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2724300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_Title_and_Content_PATTER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3AE41CA-5481-4438-B754-55891F74B321}"/>
              </a:ext>
            </a:extLst>
          </p:cNvPr>
          <p:cNvSpPr>
            <a:spLocks noGrp="1"/>
          </p:cNvSpPr>
          <p:nvPr>
            <p:ph type="dt" sz="half" idx="10"/>
          </p:nvPr>
        </p:nvSpPr>
        <p:spPr/>
        <p:txBody>
          <a:bodyPr/>
          <a:lstStyle/>
          <a:p>
            <a:fld id="{9DC539C3-69B5-4B9E-9CC4-7303EFD8A62C}" type="datetime1">
              <a:rPr lang="en-US" smtClean="0"/>
              <a:t>11/11/2025</a:t>
            </a:fld>
            <a:endParaRPr lang="en-US" dirty="0"/>
          </a:p>
        </p:txBody>
      </p:sp>
      <p:sp>
        <p:nvSpPr>
          <p:cNvPr id="4" name="Footer Placeholder 3">
            <a:extLst>
              <a:ext uri="{FF2B5EF4-FFF2-40B4-BE49-F238E27FC236}">
                <a16:creationId xmlns:a16="http://schemas.microsoft.com/office/drawing/2014/main" id="{4C77ED39-14FD-498A-8F1C-C29B8250948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8119A3-6205-4371-8F28-077852DA3587}"/>
              </a:ext>
            </a:extLst>
          </p:cNvPr>
          <p:cNvSpPr>
            <a:spLocks noGrp="1"/>
          </p:cNvSpPr>
          <p:nvPr>
            <p:ph type="sldNum" sz="quarter" idx="12"/>
          </p:nvPr>
        </p:nvSpPr>
        <p:spPr/>
        <p:txBody>
          <a:bodyPr/>
          <a:lstStyle/>
          <a:p>
            <a:fld id="{BBD9DBB6-08A9-4F4E-BE5B-A17E5E407961}" type="slidenum">
              <a:rPr lang="en-US" smtClean="0"/>
              <a:pPr/>
              <a:t>‹#›</a:t>
            </a:fld>
            <a:endParaRPr lang="en-US" dirty="0"/>
          </a:p>
        </p:txBody>
      </p:sp>
      <p:pic>
        <p:nvPicPr>
          <p:cNvPr id="22" name="Picture 21">
            <a:extLst>
              <a:ext uri="{FF2B5EF4-FFF2-40B4-BE49-F238E27FC236}">
                <a16:creationId xmlns:a16="http://schemas.microsoft.com/office/drawing/2014/main" id="{4425823A-2C08-4DF1-AF77-976DB50D1B7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 t="12749" r="25120" b="14569"/>
          <a:stretch/>
        </p:blipFill>
        <p:spPr>
          <a:xfrm>
            <a:off x="-24693" y="7121"/>
            <a:ext cx="12192000" cy="6858000"/>
          </a:xfrm>
          <a:prstGeom prst="rect">
            <a:avLst/>
          </a:prstGeom>
        </p:spPr>
      </p:pic>
      <p:sp>
        <p:nvSpPr>
          <p:cNvPr id="23" name="Rectangle 22">
            <a:extLst>
              <a:ext uri="{FF2B5EF4-FFF2-40B4-BE49-F238E27FC236}">
                <a16:creationId xmlns:a16="http://schemas.microsoft.com/office/drawing/2014/main" id="{ECE89D38-0688-4CCF-993D-5276D18D308C}"/>
              </a:ext>
            </a:extLst>
          </p:cNvPr>
          <p:cNvSpPr/>
          <p:nvPr userDrawn="1"/>
        </p:nvSpPr>
        <p:spPr>
          <a:xfrm>
            <a:off x="-24693" y="1"/>
            <a:ext cx="12224712" cy="686512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Freeform 51">
            <a:extLst>
              <a:ext uri="{FF2B5EF4-FFF2-40B4-BE49-F238E27FC236}">
                <a16:creationId xmlns:a16="http://schemas.microsoft.com/office/drawing/2014/main" id="{B76C4FF6-0B33-4D3E-A491-0705C5B05E3B}"/>
              </a:ext>
            </a:extLst>
          </p:cNvPr>
          <p:cNvSpPr>
            <a:spLocks/>
          </p:cNvSpPr>
          <p:nvPr userDrawn="1"/>
        </p:nvSpPr>
        <p:spPr bwMode="auto">
          <a:xfrm rot="16200000">
            <a:off x="-350018" y="1209163"/>
            <a:ext cx="1381498" cy="730845"/>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gradFill flip="none" rotWithShape="1">
            <a:gsLst>
              <a:gs pos="0">
                <a:srgbClr val="295367"/>
              </a:gs>
              <a:gs pos="38000">
                <a:srgbClr val="295367"/>
              </a:gs>
              <a:gs pos="100000">
                <a:schemeClr val="accent1">
                  <a:lumMod val="60000"/>
                  <a:lumOff val="40000"/>
                </a:schemeClr>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6" name="Content Placeholder 5">
            <a:extLst>
              <a:ext uri="{FF2B5EF4-FFF2-40B4-BE49-F238E27FC236}">
                <a16:creationId xmlns:a16="http://schemas.microsoft.com/office/drawing/2014/main" id="{2EFDCD15-8D16-454C-B365-FE92C30FD288}"/>
              </a:ext>
            </a:extLst>
          </p:cNvPr>
          <p:cNvSpPr>
            <a:spLocks noGrp="1"/>
          </p:cNvSpPr>
          <p:nvPr>
            <p:ph sz="quarter" idx="13"/>
          </p:nvPr>
        </p:nvSpPr>
        <p:spPr>
          <a:xfrm>
            <a:off x="1593851" y="1562100"/>
            <a:ext cx="9753600" cy="4148138"/>
          </a:xfrm>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2D47E29-7B19-44AE-886D-71CB60594BA9}"/>
              </a:ext>
            </a:extLst>
          </p:cNvPr>
          <p:cNvSpPr>
            <a:spLocks noGrp="1"/>
          </p:cNvSpPr>
          <p:nvPr>
            <p:ph type="title"/>
          </p:nvPr>
        </p:nvSpPr>
        <p:spPr>
          <a:xfrm>
            <a:off x="1594223" y="781982"/>
            <a:ext cx="9753600" cy="548640"/>
          </a:xfrm>
        </p:spPr>
        <p:txBody>
          <a:bodyPr anchor="ctr"/>
          <a:lstStyle>
            <a:lvl1pPr>
              <a:defRPr>
                <a:solidFill>
                  <a:schemeClr val="bg1"/>
                </a:solidFill>
              </a:defRPr>
            </a:lvl1pPr>
          </a:lstStyle>
          <a:p>
            <a:r>
              <a:rPr lang="en-US" dirty="0"/>
              <a:t>Click to edit Master title style</a:t>
            </a:r>
          </a:p>
        </p:txBody>
      </p:sp>
      <p:pic>
        <p:nvPicPr>
          <p:cNvPr id="2" name="Picture 1" descr="A logo for a company&#10;&#10;Description automatically generated">
            <a:extLst>
              <a:ext uri="{FF2B5EF4-FFF2-40B4-BE49-F238E27FC236}">
                <a16:creationId xmlns:a16="http://schemas.microsoft.com/office/drawing/2014/main" id="{E167B7FA-CC93-9B39-C84C-90D9AC7E40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5297" y="4783717"/>
            <a:ext cx="4459707" cy="2584602"/>
          </a:xfrm>
          <a:prstGeom prst="rect">
            <a:avLst/>
          </a:prstGeom>
        </p:spPr>
      </p:pic>
    </p:spTree>
    <p:extLst>
      <p:ext uri="{BB962C8B-B14F-4D97-AF65-F5344CB8AC3E}">
        <p14:creationId xmlns:p14="http://schemas.microsoft.com/office/powerpoint/2010/main" val="2908947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I_Title_Bullets_Photo_LEFT_LIGHT_BLU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B268463-0EDD-4256-A57B-0A87A2B5CAF3}"/>
              </a:ext>
            </a:extLst>
          </p:cNvPr>
          <p:cNvSpPr>
            <a:spLocks noGrp="1"/>
          </p:cNvSpPr>
          <p:nvPr>
            <p:ph type="ftr" sz="quarter" idx="11"/>
          </p:nvPr>
        </p:nvSpPr>
        <p:spPr/>
        <p:txBody>
          <a:bodyPr/>
          <a:lstStyle/>
          <a:p>
            <a:endParaRPr lang="en-US" dirty="0"/>
          </a:p>
        </p:txBody>
      </p:sp>
      <p:sp>
        <p:nvSpPr>
          <p:cNvPr id="18" name="Text Placeholder 17">
            <a:extLst>
              <a:ext uri="{FF2B5EF4-FFF2-40B4-BE49-F238E27FC236}">
                <a16:creationId xmlns:a16="http://schemas.microsoft.com/office/drawing/2014/main" id="{5CA8E22E-8849-4A9F-9F17-94D171577E41}"/>
              </a:ext>
            </a:extLst>
          </p:cNvPr>
          <p:cNvSpPr>
            <a:spLocks noGrp="1"/>
          </p:cNvSpPr>
          <p:nvPr>
            <p:ph type="body" sz="quarter" idx="14"/>
          </p:nvPr>
        </p:nvSpPr>
        <p:spPr>
          <a:xfrm>
            <a:off x="5797552" y="2326196"/>
            <a:ext cx="5175249" cy="2529102"/>
          </a:xfrm>
        </p:spPr>
        <p:txBody>
          <a:bodyPr>
            <a:normAutofit/>
          </a:bodyPr>
          <a:lstStyle>
            <a:lvl1pPr marL="285750" indent="-285750">
              <a:buFont typeface="Arial" panose="020B0604020202020204" pitchFamily="34" charset="0"/>
              <a:buChar char="•"/>
              <a:defRPr sz="2800">
                <a:solidFill>
                  <a:schemeClr val="accent4"/>
                </a:solidFill>
              </a:defRPr>
            </a:lvl1pPr>
            <a:lvl2pPr>
              <a:defRPr sz="2400"/>
            </a:lvl2pPr>
            <a:lvl3pPr marL="1143000" indent="-228600">
              <a:defRPr sz="2000"/>
            </a:lvl3pPr>
            <a:lvl4pPr>
              <a:defRPr sz="1800"/>
            </a:lvl4pPr>
            <a:lvl5pPr marL="1943100" indent="-171450">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0DEBCFF1-9D81-4A47-AC3B-ABD82ACE593B}"/>
              </a:ext>
            </a:extLst>
          </p:cNvPr>
          <p:cNvSpPr>
            <a:spLocks noGrp="1"/>
          </p:cNvSpPr>
          <p:nvPr>
            <p:ph type="title"/>
          </p:nvPr>
        </p:nvSpPr>
        <p:spPr>
          <a:xfrm>
            <a:off x="5798225" y="1097504"/>
            <a:ext cx="5175251" cy="1036097"/>
          </a:xfrm>
        </p:spPr>
        <p:txBody>
          <a:bodyPr anchor="t"/>
          <a:lstStyle>
            <a:lvl1pPr>
              <a:defRPr sz="3000">
                <a:solidFill>
                  <a:schemeClr val="accent1"/>
                </a:solidFill>
              </a:defRPr>
            </a:lvl1pPr>
          </a:lstStyle>
          <a:p>
            <a:r>
              <a:rPr lang="en-US" dirty="0"/>
              <a:t>Click to edit Master title style</a:t>
            </a:r>
          </a:p>
        </p:txBody>
      </p:sp>
      <p:sp>
        <p:nvSpPr>
          <p:cNvPr id="15" name="Picture Placeholder 14">
            <a:extLst>
              <a:ext uri="{FF2B5EF4-FFF2-40B4-BE49-F238E27FC236}">
                <a16:creationId xmlns:a16="http://schemas.microsoft.com/office/drawing/2014/main" id="{D9E0B9D4-090C-4BAA-826B-DEA0D5BCE3C4}"/>
              </a:ext>
            </a:extLst>
          </p:cNvPr>
          <p:cNvSpPr>
            <a:spLocks noGrp="1"/>
          </p:cNvSpPr>
          <p:nvPr>
            <p:ph type="pic" sz="quarter" idx="13"/>
          </p:nvPr>
        </p:nvSpPr>
        <p:spPr>
          <a:xfrm>
            <a:off x="0" y="0"/>
            <a:ext cx="5175251" cy="6629400"/>
          </a:xfrm>
        </p:spPr>
        <p:txBody>
          <a:bodyPr/>
          <a:lstStyle/>
          <a:p>
            <a:endParaRPr lang="en-US" dirty="0"/>
          </a:p>
        </p:txBody>
      </p:sp>
      <p:sp>
        <p:nvSpPr>
          <p:cNvPr id="3" name="Date Placeholder 2">
            <a:extLst>
              <a:ext uri="{FF2B5EF4-FFF2-40B4-BE49-F238E27FC236}">
                <a16:creationId xmlns:a16="http://schemas.microsoft.com/office/drawing/2014/main" id="{DD5363D1-01E8-45A4-97EB-29C29E10D832}"/>
              </a:ext>
            </a:extLst>
          </p:cNvPr>
          <p:cNvSpPr>
            <a:spLocks noGrp="1"/>
          </p:cNvSpPr>
          <p:nvPr>
            <p:ph type="dt" sz="half" idx="10"/>
          </p:nvPr>
        </p:nvSpPr>
        <p:spPr/>
        <p:txBody>
          <a:bodyPr/>
          <a:lstStyle/>
          <a:p>
            <a:fld id="{89F6DDE0-83FC-4E0D-8B21-86D217069EF9}" type="datetime1">
              <a:rPr lang="en-US" smtClean="0"/>
              <a:t>11/11/2025</a:t>
            </a:fld>
            <a:endParaRPr lang="en-US" dirty="0"/>
          </a:p>
        </p:txBody>
      </p:sp>
      <p:sp>
        <p:nvSpPr>
          <p:cNvPr id="5" name="Slide Number Placeholder 4">
            <a:extLst>
              <a:ext uri="{FF2B5EF4-FFF2-40B4-BE49-F238E27FC236}">
                <a16:creationId xmlns:a16="http://schemas.microsoft.com/office/drawing/2014/main" id="{99BD4BB7-D371-4313-BBD4-56EE485749FE}"/>
              </a:ext>
            </a:extLst>
          </p:cNvPr>
          <p:cNvSpPr>
            <a:spLocks noGrp="1"/>
          </p:cNvSpPr>
          <p:nvPr>
            <p:ph type="sldNum" sz="quarter" idx="12"/>
          </p:nvPr>
        </p:nvSpPr>
        <p:spPr/>
        <p:txBody>
          <a:bodyPr/>
          <a:lstStyle/>
          <a:p>
            <a:fld id="{BBD9DBB6-08A9-4F4E-BE5B-A17E5E407961}" type="slidenum">
              <a:rPr lang="en-US" smtClean="0"/>
              <a:pPr/>
              <a:t>‹#›</a:t>
            </a:fld>
            <a:endParaRPr lang="en-US" dirty="0"/>
          </a:p>
        </p:txBody>
      </p:sp>
      <p:sp>
        <p:nvSpPr>
          <p:cNvPr id="7" name="Rectangle 111">
            <a:extLst>
              <a:ext uri="{FF2B5EF4-FFF2-40B4-BE49-F238E27FC236}">
                <a16:creationId xmlns:a16="http://schemas.microsoft.com/office/drawing/2014/main" id="{9D010A86-4398-4339-8C7F-8B6FB9DC9E93}"/>
              </a:ext>
            </a:extLst>
          </p:cNvPr>
          <p:cNvSpPr>
            <a:spLocks noChangeArrowheads="1"/>
          </p:cNvSpPr>
          <p:nvPr userDrawn="1"/>
        </p:nvSpPr>
        <p:spPr bwMode="auto">
          <a:xfrm>
            <a:off x="1" y="6629400"/>
            <a:ext cx="8016240"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9" name="Freeform 51">
            <a:extLst>
              <a:ext uri="{FF2B5EF4-FFF2-40B4-BE49-F238E27FC236}">
                <a16:creationId xmlns:a16="http://schemas.microsoft.com/office/drawing/2014/main" id="{1CE07D4D-FFF1-420D-94BC-1195A6BA8372}"/>
              </a:ext>
            </a:extLst>
          </p:cNvPr>
          <p:cNvSpPr>
            <a:spLocks/>
          </p:cNvSpPr>
          <p:nvPr/>
        </p:nvSpPr>
        <p:spPr bwMode="auto">
          <a:xfrm>
            <a:off x="7380817" y="5078414"/>
            <a:ext cx="4815416" cy="1779587"/>
          </a:xfrm>
          <a:custGeom>
            <a:avLst/>
            <a:gdLst>
              <a:gd name="T0" fmla="*/ 0 w 2275"/>
              <a:gd name="T1" fmla="*/ 1121 h 1121"/>
              <a:gd name="T2" fmla="*/ 2275 w 2275"/>
              <a:gd name="T3" fmla="*/ 1121 h 1121"/>
              <a:gd name="T4" fmla="*/ 2275 w 2275"/>
              <a:gd name="T5" fmla="*/ 543 h 1121"/>
              <a:gd name="T6" fmla="*/ 1540 w 2275"/>
              <a:gd name="T7" fmla="*/ 0 h 1121"/>
              <a:gd name="T8" fmla="*/ 0 w 2275"/>
              <a:gd name="T9" fmla="*/ 1121 h 1121"/>
            </a:gdLst>
            <a:ahLst/>
            <a:cxnLst>
              <a:cxn ang="0">
                <a:pos x="T0" y="T1"/>
              </a:cxn>
              <a:cxn ang="0">
                <a:pos x="T2" y="T3"/>
              </a:cxn>
              <a:cxn ang="0">
                <a:pos x="T4" y="T5"/>
              </a:cxn>
              <a:cxn ang="0">
                <a:pos x="T6" y="T7"/>
              </a:cxn>
              <a:cxn ang="0">
                <a:pos x="T8" y="T9"/>
              </a:cxn>
            </a:cxnLst>
            <a:rect l="0" t="0" r="r" b="b"/>
            <a:pathLst>
              <a:path w="2275" h="1121">
                <a:moveTo>
                  <a:pt x="0" y="1121"/>
                </a:moveTo>
                <a:lnTo>
                  <a:pt x="2275" y="1121"/>
                </a:lnTo>
                <a:lnTo>
                  <a:pt x="2275" y="543"/>
                </a:lnTo>
                <a:lnTo>
                  <a:pt x="1540" y="0"/>
                </a:lnTo>
                <a:lnTo>
                  <a:pt x="0" y="1121"/>
                </a:lnTo>
                <a:close/>
              </a:path>
            </a:pathLst>
          </a:custGeom>
          <a:solidFill>
            <a:srgbClr val="3C4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1" name="Freeform 51">
            <a:extLst>
              <a:ext uri="{FF2B5EF4-FFF2-40B4-BE49-F238E27FC236}">
                <a16:creationId xmlns:a16="http://schemas.microsoft.com/office/drawing/2014/main" id="{F63A8D1F-7027-4E30-8C3D-5ADB4F46E764}"/>
              </a:ext>
            </a:extLst>
          </p:cNvPr>
          <p:cNvSpPr>
            <a:spLocks/>
          </p:cNvSpPr>
          <p:nvPr userDrawn="1"/>
        </p:nvSpPr>
        <p:spPr bwMode="auto">
          <a:xfrm>
            <a:off x="5175002" y="0"/>
            <a:ext cx="1841997"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800" dirty="0"/>
          </a:p>
        </p:txBody>
      </p:sp>
      <p:pic>
        <p:nvPicPr>
          <p:cNvPr id="12" name="Picture 11" descr="A logo for a company&#10;&#10;Description automatically generated">
            <a:extLst>
              <a:ext uri="{FF2B5EF4-FFF2-40B4-BE49-F238E27FC236}">
                <a16:creationId xmlns:a16="http://schemas.microsoft.com/office/drawing/2014/main" id="{E8E511C5-9FD4-56B0-D273-C6A9A0B404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5175" y="4527284"/>
            <a:ext cx="4459707" cy="2584602"/>
          </a:xfrm>
          <a:prstGeom prst="rect">
            <a:avLst/>
          </a:prstGeom>
        </p:spPr>
      </p:pic>
    </p:spTree>
    <p:extLst>
      <p:ext uri="{BB962C8B-B14F-4D97-AF65-F5344CB8AC3E}">
        <p14:creationId xmlns:p14="http://schemas.microsoft.com/office/powerpoint/2010/main" val="29957185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MI_Title_Bullets_Photo_LEFT_MED_BLU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B268463-0EDD-4256-A57B-0A87A2B5CAF3}"/>
              </a:ext>
            </a:extLst>
          </p:cNvPr>
          <p:cNvSpPr>
            <a:spLocks noGrp="1"/>
          </p:cNvSpPr>
          <p:nvPr>
            <p:ph type="ftr" sz="quarter" idx="11"/>
          </p:nvPr>
        </p:nvSpPr>
        <p:spPr/>
        <p:txBody>
          <a:bodyPr/>
          <a:lstStyle/>
          <a:p>
            <a:endParaRPr lang="en-US" dirty="0"/>
          </a:p>
        </p:txBody>
      </p:sp>
      <p:sp>
        <p:nvSpPr>
          <p:cNvPr id="18" name="Text Placeholder 17">
            <a:extLst>
              <a:ext uri="{FF2B5EF4-FFF2-40B4-BE49-F238E27FC236}">
                <a16:creationId xmlns:a16="http://schemas.microsoft.com/office/drawing/2014/main" id="{5CA8E22E-8849-4A9F-9F17-94D171577E41}"/>
              </a:ext>
            </a:extLst>
          </p:cNvPr>
          <p:cNvSpPr>
            <a:spLocks noGrp="1"/>
          </p:cNvSpPr>
          <p:nvPr>
            <p:ph type="body" sz="quarter" idx="14"/>
          </p:nvPr>
        </p:nvSpPr>
        <p:spPr>
          <a:xfrm>
            <a:off x="5797552" y="2326196"/>
            <a:ext cx="5175249" cy="2529102"/>
          </a:xfrm>
        </p:spPr>
        <p:txBody>
          <a:bodyPr>
            <a:normAutofit/>
          </a:bodyPr>
          <a:lstStyle>
            <a:lvl1pPr marL="285750" indent="-285750">
              <a:buFont typeface="Arial" panose="020B0604020202020204" pitchFamily="34" charset="0"/>
              <a:buChar char="•"/>
              <a:defRPr sz="2800">
                <a:solidFill>
                  <a:schemeClr val="accent4"/>
                </a:solidFill>
              </a:defRPr>
            </a:lvl1pPr>
            <a:lvl2pPr>
              <a:defRPr sz="2400"/>
            </a:lvl2pPr>
            <a:lvl3pPr marL="1143000" indent="-228600">
              <a:defRPr sz="2000"/>
            </a:lvl3pPr>
            <a:lvl4pPr>
              <a:defRPr sz="1800"/>
            </a:lvl4pPr>
            <a:lvl5pPr marL="1943100" indent="-171450">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0DEBCFF1-9D81-4A47-AC3B-ABD82ACE593B}"/>
              </a:ext>
            </a:extLst>
          </p:cNvPr>
          <p:cNvSpPr>
            <a:spLocks noGrp="1"/>
          </p:cNvSpPr>
          <p:nvPr>
            <p:ph type="title"/>
          </p:nvPr>
        </p:nvSpPr>
        <p:spPr>
          <a:xfrm>
            <a:off x="5798225" y="1097504"/>
            <a:ext cx="5175251" cy="1036097"/>
          </a:xfrm>
        </p:spPr>
        <p:txBody>
          <a:bodyPr anchor="t"/>
          <a:lstStyle>
            <a:lvl1pPr>
              <a:defRPr sz="3000">
                <a:solidFill>
                  <a:schemeClr val="accent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DD5363D1-01E8-45A4-97EB-29C29E10D832}"/>
              </a:ext>
            </a:extLst>
          </p:cNvPr>
          <p:cNvSpPr>
            <a:spLocks noGrp="1"/>
          </p:cNvSpPr>
          <p:nvPr>
            <p:ph type="dt" sz="half" idx="10"/>
          </p:nvPr>
        </p:nvSpPr>
        <p:spPr/>
        <p:txBody>
          <a:bodyPr/>
          <a:lstStyle/>
          <a:p>
            <a:fld id="{412A55D5-A87A-4C6C-9E96-573CF8A8E2AD}" type="datetime1">
              <a:rPr lang="en-US" smtClean="0"/>
              <a:t>11/11/2025</a:t>
            </a:fld>
            <a:endParaRPr lang="en-US" dirty="0"/>
          </a:p>
        </p:txBody>
      </p:sp>
      <p:sp>
        <p:nvSpPr>
          <p:cNvPr id="5" name="Slide Number Placeholder 4">
            <a:extLst>
              <a:ext uri="{FF2B5EF4-FFF2-40B4-BE49-F238E27FC236}">
                <a16:creationId xmlns:a16="http://schemas.microsoft.com/office/drawing/2014/main" id="{99BD4BB7-D371-4313-BBD4-56EE485749FE}"/>
              </a:ext>
            </a:extLst>
          </p:cNvPr>
          <p:cNvSpPr>
            <a:spLocks noGrp="1"/>
          </p:cNvSpPr>
          <p:nvPr>
            <p:ph type="sldNum" sz="quarter" idx="12"/>
          </p:nvPr>
        </p:nvSpPr>
        <p:spPr/>
        <p:txBody>
          <a:bodyPr/>
          <a:lstStyle/>
          <a:p>
            <a:fld id="{BBD9DBB6-08A9-4F4E-BE5B-A17E5E407961}" type="slidenum">
              <a:rPr lang="en-US" smtClean="0"/>
              <a:pPr/>
              <a:t>‹#›</a:t>
            </a:fld>
            <a:endParaRPr lang="en-US" dirty="0"/>
          </a:p>
        </p:txBody>
      </p:sp>
      <p:sp>
        <p:nvSpPr>
          <p:cNvPr id="7" name="Rectangle 111">
            <a:extLst>
              <a:ext uri="{FF2B5EF4-FFF2-40B4-BE49-F238E27FC236}">
                <a16:creationId xmlns:a16="http://schemas.microsoft.com/office/drawing/2014/main" id="{9D010A86-4398-4339-8C7F-8B6FB9DC9E93}"/>
              </a:ext>
            </a:extLst>
          </p:cNvPr>
          <p:cNvSpPr>
            <a:spLocks noChangeArrowheads="1"/>
          </p:cNvSpPr>
          <p:nvPr userDrawn="1"/>
        </p:nvSpPr>
        <p:spPr bwMode="auto">
          <a:xfrm>
            <a:off x="1" y="6629400"/>
            <a:ext cx="8016240"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9" name="Freeform 51">
            <a:extLst>
              <a:ext uri="{FF2B5EF4-FFF2-40B4-BE49-F238E27FC236}">
                <a16:creationId xmlns:a16="http://schemas.microsoft.com/office/drawing/2014/main" id="{1CE07D4D-FFF1-420D-94BC-1195A6BA8372}"/>
              </a:ext>
            </a:extLst>
          </p:cNvPr>
          <p:cNvSpPr>
            <a:spLocks/>
          </p:cNvSpPr>
          <p:nvPr/>
        </p:nvSpPr>
        <p:spPr bwMode="auto">
          <a:xfrm>
            <a:off x="7380817" y="5078414"/>
            <a:ext cx="4815416" cy="1779587"/>
          </a:xfrm>
          <a:custGeom>
            <a:avLst/>
            <a:gdLst>
              <a:gd name="T0" fmla="*/ 0 w 2275"/>
              <a:gd name="T1" fmla="*/ 1121 h 1121"/>
              <a:gd name="T2" fmla="*/ 2275 w 2275"/>
              <a:gd name="T3" fmla="*/ 1121 h 1121"/>
              <a:gd name="T4" fmla="*/ 2275 w 2275"/>
              <a:gd name="T5" fmla="*/ 543 h 1121"/>
              <a:gd name="T6" fmla="*/ 1540 w 2275"/>
              <a:gd name="T7" fmla="*/ 0 h 1121"/>
              <a:gd name="T8" fmla="*/ 0 w 2275"/>
              <a:gd name="T9" fmla="*/ 1121 h 1121"/>
            </a:gdLst>
            <a:ahLst/>
            <a:cxnLst>
              <a:cxn ang="0">
                <a:pos x="T0" y="T1"/>
              </a:cxn>
              <a:cxn ang="0">
                <a:pos x="T2" y="T3"/>
              </a:cxn>
              <a:cxn ang="0">
                <a:pos x="T4" y="T5"/>
              </a:cxn>
              <a:cxn ang="0">
                <a:pos x="T6" y="T7"/>
              </a:cxn>
              <a:cxn ang="0">
                <a:pos x="T8" y="T9"/>
              </a:cxn>
            </a:cxnLst>
            <a:rect l="0" t="0" r="r" b="b"/>
            <a:pathLst>
              <a:path w="2275" h="1121">
                <a:moveTo>
                  <a:pt x="0" y="1121"/>
                </a:moveTo>
                <a:lnTo>
                  <a:pt x="2275" y="1121"/>
                </a:lnTo>
                <a:lnTo>
                  <a:pt x="2275" y="543"/>
                </a:lnTo>
                <a:lnTo>
                  <a:pt x="1540" y="0"/>
                </a:lnTo>
                <a:lnTo>
                  <a:pt x="0" y="1121"/>
                </a:lnTo>
                <a:close/>
              </a:path>
            </a:pathLst>
          </a:custGeom>
          <a:solidFill>
            <a:srgbClr val="3C4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1" name="Freeform 51">
            <a:extLst>
              <a:ext uri="{FF2B5EF4-FFF2-40B4-BE49-F238E27FC236}">
                <a16:creationId xmlns:a16="http://schemas.microsoft.com/office/drawing/2014/main" id="{F63A8D1F-7027-4E30-8C3D-5ADB4F46E764}"/>
              </a:ext>
            </a:extLst>
          </p:cNvPr>
          <p:cNvSpPr>
            <a:spLocks/>
          </p:cNvSpPr>
          <p:nvPr userDrawn="1"/>
        </p:nvSpPr>
        <p:spPr bwMode="auto">
          <a:xfrm>
            <a:off x="5175002" y="0"/>
            <a:ext cx="1841997"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5" name="Picture Placeholder 14">
            <a:extLst>
              <a:ext uri="{FF2B5EF4-FFF2-40B4-BE49-F238E27FC236}">
                <a16:creationId xmlns:a16="http://schemas.microsoft.com/office/drawing/2014/main" id="{D9E0B9D4-090C-4BAA-826B-DEA0D5BCE3C4}"/>
              </a:ext>
            </a:extLst>
          </p:cNvPr>
          <p:cNvSpPr>
            <a:spLocks noGrp="1"/>
          </p:cNvSpPr>
          <p:nvPr>
            <p:ph type="pic" sz="quarter" idx="13"/>
          </p:nvPr>
        </p:nvSpPr>
        <p:spPr>
          <a:xfrm>
            <a:off x="0" y="0"/>
            <a:ext cx="5175251" cy="6629400"/>
          </a:xfrm>
        </p:spPr>
        <p:txBody>
          <a:bodyPr/>
          <a:lstStyle/>
          <a:p>
            <a:endParaRPr lang="en-US" dirty="0"/>
          </a:p>
        </p:txBody>
      </p:sp>
      <p:pic>
        <p:nvPicPr>
          <p:cNvPr id="12" name="Picture 11" descr="A logo for a company&#10;&#10;Description automatically generated">
            <a:extLst>
              <a:ext uri="{FF2B5EF4-FFF2-40B4-BE49-F238E27FC236}">
                <a16:creationId xmlns:a16="http://schemas.microsoft.com/office/drawing/2014/main" id="{5455C2A6-B4BF-1089-9880-93DAA7E2CC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013" y="4675905"/>
            <a:ext cx="4459707" cy="2584602"/>
          </a:xfrm>
          <a:prstGeom prst="rect">
            <a:avLst/>
          </a:prstGeom>
        </p:spPr>
      </p:pic>
    </p:spTree>
    <p:extLst>
      <p:ext uri="{BB962C8B-B14F-4D97-AF65-F5344CB8AC3E}">
        <p14:creationId xmlns:p14="http://schemas.microsoft.com/office/powerpoint/2010/main" val="154193866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_Title_Bullets_3_Photos_LEFT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CFF1-9D81-4A47-AC3B-ABD82ACE593B}"/>
              </a:ext>
            </a:extLst>
          </p:cNvPr>
          <p:cNvSpPr>
            <a:spLocks noGrp="1"/>
          </p:cNvSpPr>
          <p:nvPr>
            <p:ph type="title"/>
          </p:nvPr>
        </p:nvSpPr>
        <p:spPr>
          <a:xfrm>
            <a:off x="1509952" y="1049078"/>
            <a:ext cx="10049168" cy="548640"/>
          </a:xfrm>
        </p:spPr>
        <p:txBody>
          <a:bodyPr anchor="t"/>
          <a:lstStyle>
            <a:lvl1pPr>
              <a:defRPr sz="3000">
                <a:solidFill>
                  <a:schemeClr val="accent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DD5363D1-01E8-45A4-97EB-29C29E10D832}"/>
              </a:ext>
            </a:extLst>
          </p:cNvPr>
          <p:cNvSpPr>
            <a:spLocks noGrp="1"/>
          </p:cNvSpPr>
          <p:nvPr>
            <p:ph type="dt" sz="half" idx="10"/>
          </p:nvPr>
        </p:nvSpPr>
        <p:spPr/>
        <p:txBody>
          <a:bodyPr/>
          <a:lstStyle/>
          <a:p>
            <a:fld id="{60F74364-63D5-410E-8DCC-FBB159EAE6CB}" type="datetime1">
              <a:rPr lang="en-US" smtClean="0"/>
              <a:t>11/11/2025</a:t>
            </a:fld>
            <a:endParaRPr lang="en-US" dirty="0"/>
          </a:p>
        </p:txBody>
      </p:sp>
      <p:sp>
        <p:nvSpPr>
          <p:cNvPr id="4" name="Footer Placeholder 3">
            <a:extLst>
              <a:ext uri="{FF2B5EF4-FFF2-40B4-BE49-F238E27FC236}">
                <a16:creationId xmlns:a16="http://schemas.microsoft.com/office/drawing/2014/main" id="{BB268463-0EDD-4256-A57B-0A87A2B5CAF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9BD4BB7-D371-4313-BBD4-56EE485749FE}"/>
              </a:ext>
            </a:extLst>
          </p:cNvPr>
          <p:cNvSpPr>
            <a:spLocks noGrp="1"/>
          </p:cNvSpPr>
          <p:nvPr>
            <p:ph type="sldNum" sz="quarter" idx="12"/>
          </p:nvPr>
        </p:nvSpPr>
        <p:spPr/>
        <p:txBody>
          <a:bodyPr/>
          <a:lstStyle/>
          <a:p>
            <a:fld id="{BBD9DBB6-08A9-4F4E-BE5B-A17E5E407961}" type="slidenum">
              <a:rPr lang="en-US" smtClean="0"/>
              <a:pPr/>
              <a:t>‹#›</a:t>
            </a:fld>
            <a:endParaRPr lang="en-US" dirty="0"/>
          </a:p>
        </p:txBody>
      </p:sp>
      <p:sp>
        <p:nvSpPr>
          <p:cNvPr id="7" name="Rectangle 111">
            <a:extLst>
              <a:ext uri="{FF2B5EF4-FFF2-40B4-BE49-F238E27FC236}">
                <a16:creationId xmlns:a16="http://schemas.microsoft.com/office/drawing/2014/main" id="{9D010A86-4398-4339-8C7F-8B6FB9DC9E93}"/>
              </a:ext>
            </a:extLst>
          </p:cNvPr>
          <p:cNvSpPr>
            <a:spLocks noChangeArrowheads="1"/>
          </p:cNvSpPr>
          <p:nvPr userDrawn="1"/>
        </p:nvSpPr>
        <p:spPr bwMode="auto">
          <a:xfrm>
            <a:off x="1" y="6629400"/>
            <a:ext cx="8016240"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9" name="Freeform 51">
            <a:extLst>
              <a:ext uri="{FF2B5EF4-FFF2-40B4-BE49-F238E27FC236}">
                <a16:creationId xmlns:a16="http://schemas.microsoft.com/office/drawing/2014/main" id="{1CE07D4D-FFF1-420D-94BC-1195A6BA8372}"/>
              </a:ext>
            </a:extLst>
          </p:cNvPr>
          <p:cNvSpPr>
            <a:spLocks/>
          </p:cNvSpPr>
          <p:nvPr/>
        </p:nvSpPr>
        <p:spPr bwMode="auto">
          <a:xfrm>
            <a:off x="7380817" y="5078414"/>
            <a:ext cx="4815416" cy="1779587"/>
          </a:xfrm>
          <a:custGeom>
            <a:avLst/>
            <a:gdLst>
              <a:gd name="T0" fmla="*/ 0 w 2275"/>
              <a:gd name="T1" fmla="*/ 1121 h 1121"/>
              <a:gd name="T2" fmla="*/ 2275 w 2275"/>
              <a:gd name="T3" fmla="*/ 1121 h 1121"/>
              <a:gd name="T4" fmla="*/ 2275 w 2275"/>
              <a:gd name="T5" fmla="*/ 543 h 1121"/>
              <a:gd name="T6" fmla="*/ 1540 w 2275"/>
              <a:gd name="T7" fmla="*/ 0 h 1121"/>
              <a:gd name="T8" fmla="*/ 0 w 2275"/>
              <a:gd name="T9" fmla="*/ 1121 h 1121"/>
            </a:gdLst>
            <a:ahLst/>
            <a:cxnLst>
              <a:cxn ang="0">
                <a:pos x="T0" y="T1"/>
              </a:cxn>
              <a:cxn ang="0">
                <a:pos x="T2" y="T3"/>
              </a:cxn>
              <a:cxn ang="0">
                <a:pos x="T4" y="T5"/>
              </a:cxn>
              <a:cxn ang="0">
                <a:pos x="T6" y="T7"/>
              </a:cxn>
              <a:cxn ang="0">
                <a:pos x="T8" y="T9"/>
              </a:cxn>
            </a:cxnLst>
            <a:rect l="0" t="0" r="r" b="b"/>
            <a:pathLst>
              <a:path w="2275" h="1121">
                <a:moveTo>
                  <a:pt x="0" y="1121"/>
                </a:moveTo>
                <a:lnTo>
                  <a:pt x="2275" y="1121"/>
                </a:lnTo>
                <a:lnTo>
                  <a:pt x="2275" y="543"/>
                </a:lnTo>
                <a:lnTo>
                  <a:pt x="1540" y="0"/>
                </a:lnTo>
                <a:lnTo>
                  <a:pt x="0" y="1121"/>
                </a:lnTo>
                <a:close/>
              </a:path>
            </a:pathLst>
          </a:custGeom>
          <a:solidFill>
            <a:srgbClr val="3C4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3" name="Freeform 51">
            <a:extLst>
              <a:ext uri="{FF2B5EF4-FFF2-40B4-BE49-F238E27FC236}">
                <a16:creationId xmlns:a16="http://schemas.microsoft.com/office/drawing/2014/main" id="{C84BB788-465B-41A2-BDAA-F6912956BC6F}"/>
              </a:ext>
            </a:extLst>
          </p:cNvPr>
          <p:cNvSpPr>
            <a:spLocks/>
          </p:cNvSpPr>
          <p:nvPr userDrawn="1"/>
        </p:nvSpPr>
        <p:spPr bwMode="auto">
          <a:xfrm>
            <a:off x="889258" y="0"/>
            <a:ext cx="1841997"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2" name="Picture Placeholder 11">
            <a:extLst>
              <a:ext uri="{FF2B5EF4-FFF2-40B4-BE49-F238E27FC236}">
                <a16:creationId xmlns:a16="http://schemas.microsoft.com/office/drawing/2014/main" id="{C5408CD3-AD7E-44FF-9875-81F8B777B5C7}"/>
              </a:ext>
            </a:extLst>
          </p:cNvPr>
          <p:cNvSpPr>
            <a:spLocks noGrp="1"/>
          </p:cNvSpPr>
          <p:nvPr>
            <p:ph type="pic" sz="quarter" idx="15"/>
          </p:nvPr>
        </p:nvSpPr>
        <p:spPr>
          <a:xfrm>
            <a:off x="610025" y="2228928"/>
            <a:ext cx="3413760" cy="1901952"/>
          </a:xfrm>
        </p:spPr>
        <p:txBody>
          <a:bodyPr/>
          <a:lstStyle/>
          <a:p>
            <a:endParaRPr lang="en-US" dirty="0"/>
          </a:p>
        </p:txBody>
      </p:sp>
      <p:sp>
        <p:nvSpPr>
          <p:cNvPr id="21" name="Picture Placeholder 11">
            <a:extLst>
              <a:ext uri="{FF2B5EF4-FFF2-40B4-BE49-F238E27FC236}">
                <a16:creationId xmlns:a16="http://schemas.microsoft.com/office/drawing/2014/main" id="{D19E7E59-89A9-4EBE-B844-6D61F1FF3B40}"/>
              </a:ext>
            </a:extLst>
          </p:cNvPr>
          <p:cNvSpPr>
            <a:spLocks noGrp="1"/>
          </p:cNvSpPr>
          <p:nvPr>
            <p:ph type="pic" sz="quarter" idx="16"/>
          </p:nvPr>
        </p:nvSpPr>
        <p:spPr>
          <a:xfrm>
            <a:off x="4377692" y="2229260"/>
            <a:ext cx="3413760" cy="1901952"/>
          </a:xfrm>
        </p:spPr>
        <p:txBody>
          <a:bodyPr/>
          <a:lstStyle/>
          <a:p>
            <a:endParaRPr lang="en-US" dirty="0"/>
          </a:p>
        </p:txBody>
      </p:sp>
      <p:sp>
        <p:nvSpPr>
          <p:cNvPr id="22" name="Picture Placeholder 11">
            <a:extLst>
              <a:ext uri="{FF2B5EF4-FFF2-40B4-BE49-F238E27FC236}">
                <a16:creationId xmlns:a16="http://schemas.microsoft.com/office/drawing/2014/main" id="{53326B58-A751-48C5-ACE3-BD32264FC4AC}"/>
              </a:ext>
            </a:extLst>
          </p:cNvPr>
          <p:cNvSpPr>
            <a:spLocks noGrp="1"/>
          </p:cNvSpPr>
          <p:nvPr>
            <p:ph type="pic" sz="quarter" idx="17"/>
          </p:nvPr>
        </p:nvSpPr>
        <p:spPr>
          <a:xfrm>
            <a:off x="8145360" y="2228928"/>
            <a:ext cx="3413760" cy="1901952"/>
          </a:xfrm>
        </p:spPr>
        <p:txBody>
          <a:bodyPr/>
          <a:lstStyle/>
          <a:p>
            <a:endParaRPr lang="en-US" dirty="0"/>
          </a:p>
        </p:txBody>
      </p:sp>
      <p:sp>
        <p:nvSpPr>
          <p:cNvPr id="11" name="Text Placeholder 10">
            <a:extLst>
              <a:ext uri="{FF2B5EF4-FFF2-40B4-BE49-F238E27FC236}">
                <a16:creationId xmlns:a16="http://schemas.microsoft.com/office/drawing/2014/main" id="{9CA1B364-776A-4B6A-BB4E-F7E5284F0DDC}"/>
              </a:ext>
            </a:extLst>
          </p:cNvPr>
          <p:cNvSpPr>
            <a:spLocks noGrp="1"/>
          </p:cNvSpPr>
          <p:nvPr>
            <p:ph type="body" sz="quarter" idx="18"/>
          </p:nvPr>
        </p:nvSpPr>
        <p:spPr>
          <a:xfrm>
            <a:off x="609600" y="4524376"/>
            <a:ext cx="7848600" cy="1666875"/>
          </a:xfrm>
        </p:spPr>
        <p:txBody>
          <a:bodyPr>
            <a:noAutofit/>
          </a:bodyPr>
          <a:lstStyle>
            <a:lvl1pPr>
              <a:defRPr sz="2800">
                <a:solidFill>
                  <a:schemeClr val="accent4"/>
                </a:solidFill>
              </a:defRPr>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6" name="Picture 5" descr="A logo for a company&#10;&#10;Description automatically generated">
            <a:extLst>
              <a:ext uri="{FF2B5EF4-FFF2-40B4-BE49-F238E27FC236}">
                <a16:creationId xmlns:a16="http://schemas.microsoft.com/office/drawing/2014/main" id="{77E8AE88-A1E7-3A59-F46F-C4C08AEAAD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013" y="4762090"/>
            <a:ext cx="4459707" cy="2584602"/>
          </a:xfrm>
          <a:prstGeom prst="rect">
            <a:avLst/>
          </a:prstGeom>
        </p:spPr>
      </p:pic>
    </p:spTree>
    <p:extLst>
      <p:ext uri="{BB962C8B-B14F-4D97-AF65-F5344CB8AC3E}">
        <p14:creationId xmlns:p14="http://schemas.microsoft.com/office/powerpoint/2010/main" val="64652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_Title_Bullets_3_Photos_LEFT_LIGHT_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CFF1-9D81-4A47-AC3B-ABD82ACE593B}"/>
              </a:ext>
            </a:extLst>
          </p:cNvPr>
          <p:cNvSpPr>
            <a:spLocks noGrp="1"/>
          </p:cNvSpPr>
          <p:nvPr>
            <p:ph type="title"/>
          </p:nvPr>
        </p:nvSpPr>
        <p:spPr>
          <a:xfrm>
            <a:off x="1509952" y="1049078"/>
            <a:ext cx="10049168" cy="548640"/>
          </a:xfrm>
        </p:spPr>
        <p:txBody>
          <a:bodyPr anchor="t"/>
          <a:lstStyle>
            <a:lvl1pPr>
              <a:defRPr sz="3000">
                <a:solidFill>
                  <a:schemeClr val="accent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DD5363D1-01E8-45A4-97EB-29C29E10D832}"/>
              </a:ext>
            </a:extLst>
          </p:cNvPr>
          <p:cNvSpPr>
            <a:spLocks noGrp="1"/>
          </p:cNvSpPr>
          <p:nvPr>
            <p:ph type="dt" sz="half" idx="10"/>
          </p:nvPr>
        </p:nvSpPr>
        <p:spPr/>
        <p:txBody>
          <a:bodyPr/>
          <a:lstStyle/>
          <a:p>
            <a:fld id="{D6CF4BF4-BEB6-4322-B8D8-760B2F03A924}" type="datetime1">
              <a:rPr lang="en-US" smtClean="0"/>
              <a:t>11/11/2025</a:t>
            </a:fld>
            <a:endParaRPr lang="en-US" dirty="0"/>
          </a:p>
        </p:txBody>
      </p:sp>
      <p:sp>
        <p:nvSpPr>
          <p:cNvPr id="4" name="Footer Placeholder 3">
            <a:extLst>
              <a:ext uri="{FF2B5EF4-FFF2-40B4-BE49-F238E27FC236}">
                <a16:creationId xmlns:a16="http://schemas.microsoft.com/office/drawing/2014/main" id="{BB268463-0EDD-4256-A57B-0A87A2B5CAF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9BD4BB7-D371-4313-BBD4-56EE485749FE}"/>
              </a:ext>
            </a:extLst>
          </p:cNvPr>
          <p:cNvSpPr>
            <a:spLocks noGrp="1"/>
          </p:cNvSpPr>
          <p:nvPr>
            <p:ph type="sldNum" sz="quarter" idx="12"/>
          </p:nvPr>
        </p:nvSpPr>
        <p:spPr/>
        <p:txBody>
          <a:bodyPr/>
          <a:lstStyle/>
          <a:p>
            <a:fld id="{BBD9DBB6-08A9-4F4E-BE5B-A17E5E407961}" type="slidenum">
              <a:rPr lang="en-US" smtClean="0"/>
              <a:pPr/>
              <a:t>‹#›</a:t>
            </a:fld>
            <a:endParaRPr lang="en-US" dirty="0"/>
          </a:p>
        </p:txBody>
      </p:sp>
      <p:sp>
        <p:nvSpPr>
          <p:cNvPr id="7" name="Rectangle 111">
            <a:extLst>
              <a:ext uri="{FF2B5EF4-FFF2-40B4-BE49-F238E27FC236}">
                <a16:creationId xmlns:a16="http://schemas.microsoft.com/office/drawing/2014/main" id="{9D010A86-4398-4339-8C7F-8B6FB9DC9E93}"/>
              </a:ext>
            </a:extLst>
          </p:cNvPr>
          <p:cNvSpPr>
            <a:spLocks noChangeArrowheads="1"/>
          </p:cNvSpPr>
          <p:nvPr userDrawn="1"/>
        </p:nvSpPr>
        <p:spPr bwMode="auto">
          <a:xfrm>
            <a:off x="1" y="6629400"/>
            <a:ext cx="8016240"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9" name="Freeform 51">
            <a:extLst>
              <a:ext uri="{FF2B5EF4-FFF2-40B4-BE49-F238E27FC236}">
                <a16:creationId xmlns:a16="http://schemas.microsoft.com/office/drawing/2014/main" id="{1CE07D4D-FFF1-420D-94BC-1195A6BA8372}"/>
              </a:ext>
            </a:extLst>
          </p:cNvPr>
          <p:cNvSpPr>
            <a:spLocks/>
          </p:cNvSpPr>
          <p:nvPr/>
        </p:nvSpPr>
        <p:spPr bwMode="auto">
          <a:xfrm>
            <a:off x="7380817" y="5078414"/>
            <a:ext cx="4815416" cy="1779587"/>
          </a:xfrm>
          <a:custGeom>
            <a:avLst/>
            <a:gdLst>
              <a:gd name="T0" fmla="*/ 0 w 2275"/>
              <a:gd name="T1" fmla="*/ 1121 h 1121"/>
              <a:gd name="T2" fmla="*/ 2275 w 2275"/>
              <a:gd name="T3" fmla="*/ 1121 h 1121"/>
              <a:gd name="T4" fmla="*/ 2275 w 2275"/>
              <a:gd name="T5" fmla="*/ 543 h 1121"/>
              <a:gd name="T6" fmla="*/ 1540 w 2275"/>
              <a:gd name="T7" fmla="*/ 0 h 1121"/>
              <a:gd name="T8" fmla="*/ 0 w 2275"/>
              <a:gd name="T9" fmla="*/ 1121 h 1121"/>
            </a:gdLst>
            <a:ahLst/>
            <a:cxnLst>
              <a:cxn ang="0">
                <a:pos x="T0" y="T1"/>
              </a:cxn>
              <a:cxn ang="0">
                <a:pos x="T2" y="T3"/>
              </a:cxn>
              <a:cxn ang="0">
                <a:pos x="T4" y="T5"/>
              </a:cxn>
              <a:cxn ang="0">
                <a:pos x="T6" y="T7"/>
              </a:cxn>
              <a:cxn ang="0">
                <a:pos x="T8" y="T9"/>
              </a:cxn>
            </a:cxnLst>
            <a:rect l="0" t="0" r="r" b="b"/>
            <a:pathLst>
              <a:path w="2275" h="1121">
                <a:moveTo>
                  <a:pt x="0" y="1121"/>
                </a:moveTo>
                <a:lnTo>
                  <a:pt x="2275" y="1121"/>
                </a:lnTo>
                <a:lnTo>
                  <a:pt x="2275" y="543"/>
                </a:lnTo>
                <a:lnTo>
                  <a:pt x="1540" y="0"/>
                </a:lnTo>
                <a:lnTo>
                  <a:pt x="0" y="1121"/>
                </a:lnTo>
                <a:close/>
              </a:path>
            </a:pathLst>
          </a:custGeom>
          <a:solidFill>
            <a:srgbClr val="3C4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3" name="Freeform 51">
            <a:extLst>
              <a:ext uri="{FF2B5EF4-FFF2-40B4-BE49-F238E27FC236}">
                <a16:creationId xmlns:a16="http://schemas.microsoft.com/office/drawing/2014/main" id="{C84BB788-465B-41A2-BDAA-F6912956BC6F}"/>
              </a:ext>
            </a:extLst>
          </p:cNvPr>
          <p:cNvSpPr>
            <a:spLocks/>
          </p:cNvSpPr>
          <p:nvPr userDrawn="1"/>
        </p:nvSpPr>
        <p:spPr bwMode="auto">
          <a:xfrm>
            <a:off x="889258" y="0"/>
            <a:ext cx="1841997"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2" name="Picture Placeholder 11">
            <a:extLst>
              <a:ext uri="{FF2B5EF4-FFF2-40B4-BE49-F238E27FC236}">
                <a16:creationId xmlns:a16="http://schemas.microsoft.com/office/drawing/2014/main" id="{C5408CD3-AD7E-44FF-9875-81F8B777B5C7}"/>
              </a:ext>
            </a:extLst>
          </p:cNvPr>
          <p:cNvSpPr>
            <a:spLocks noGrp="1"/>
          </p:cNvSpPr>
          <p:nvPr>
            <p:ph type="pic" sz="quarter" idx="15"/>
          </p:nvPr>
        </p:nvSpPr>
        <p:spPr>
          <a:xfrm>
            <a:off x="610025" y="2228928"/>
            <a:ext cx="3413760" cy="1901952"/>
          </a:xfrm>
        </p:spPr>
        <p:txBody>
          <a:bodyPr/>
          <a:lstStyle/>
          <a:p>
            <a:endParaRPr lang="en-US" dirty="0"/>
          </a:p>
        </p:txBody>
      </p:sp>
      <p:sp>
        <p:nvSpPr>
          <p:cNvPr id="21" name="Picture Placeholder 11">
            <a:extLst>
              <a:ext uri="{FF2B5EF4-FFF2-40B4-BE49-F238E27FC236}">
                <a16:creationId xmlns:a16="http://schemas.microsoft.com/office/drawing/2014/main" id="{D19E7E59-89A9-4EBE-B844-6D61F1FF3B40}"/>
              </a:ext>
            </a:extLst>
          </p:cNvPr>
          <p:cNvSpPr>
            <a:spLocks noGrp="1"/>
          </p:cNvSpPr>
          <p:nvPr>
            <p:ph type="pic" sz="quarter" idx="16"/>
          </p:nvPr>
        </p:nvSpPr>
        <p:spPr>
          <a:xfrm>
            <a:off x="4377692" y="2229260"/>
            <a:ext cx="3413760" cy="1901952"/>
          </a:xfrm>
        </p:spPr>
        <p:txBody>
          <a:bodyPr/>
          <a:lstStyle/>
          <a:p>
            <a:endParaRPr lang="en-US" dirty="0"/>
          </a:p>
        </p:txBody>
      </p:sp>
      <p:sp>
        <p:nvSpPr>
          <p:cNvPr id="22" name="Picture Placeholder 11">
            <a:extLst>
              <a:ext uri="{FF2B5EF4-FFF2-40B4-BE49-F238E27FC236}">
                <a16:creationId xmlns:a16="http://schemas.microsoft.com/office/drawing/2014/main" id="{53326B58-A751-48C5-ACE3-BD32264FC4AC}"/>
              </a:ext>
            </a:extLst>
          </p:cNvPr>
          <p:cNvSpPr>
            <a:spLocks noGrp="1"/>
          </p:cNvSpPr>
          <p:nvPr>
            <p:ph type="pic" sz="quarter" idx="17"/>
          </p:nvPr>
        </p:nvSpPr>
        <p:spPr>
          <a:xfrm>
            <a:off x="8145360" y="2228928"/>
            <a:ext cx="3413760" cy="1901952"/>
          </a:xfrm>
        </p:spPr>
        <p:txBody>
          <a:bodyPr/>
          <a:lstStyle/>
          <a:p>
            <a:endParaRPr lang="en-US" dirty="0"/>
          </a:p>
        </p:txBody>
      </p:sp>
      <p:sp>
        <p:nvSpPr>
          <p:cNvPr id="11" name="Text Placeholder 10">
            <a:extLst>
              <a:ext uri="{FF2B5EF4-FFF2-40B4-BE49-F238E27FC236}">
                <a16:creationId xmlns:a16="http://schemas.microsoft.com/office/drawing/2014/main" id="{9CA1B364-776A-4B6A-BB4E-F7E5284F0DDC}"/>
              </a:ext>
            </a:extLst>
          </p:cNvPr>
          <p:cNvSpPr>
            <a:spLocks noGrp="1"/>
          </p:cNvSpPr>
          <p:nvPr>
            <p:ph type="body" sz="quarter" idx="18"/>
          </p:nvPr>
        </p:nvSpPr>
        <p:spPr>
          <a:xfrm>
            <a:off x="609600" y="4524376"/>
            <a:ext cx="7848600" cy="1666875"/>
          </a:xfrm>
        </p:spPr>
        <p:txBody>
          <a:bodyPr>
            <a:noAutofit/>
          </a:bodyPr>
          <a:lstStyle>
            <a:lvl1pPr>
              <a:defRPr sz="2800">
                <a:solidFill>
                  <a:schemeClr val="accent4"/>
                </a:solidFill>
              </a:defRPr>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6" name="Picture 5" descr="A logo for a company&#10;&#10;Description automatically generated">
            <a:extLst>
              <a:ext uri="{FF2B5EF4-FFF2-40B4-BE49-F238E27FC236}">
                <a16:creationId xmlns:a16="http://schemas.microsoft.com/office/drawing/2014/main" id="{4AC0F012-64B9-CA4D-DFB5-B6F0632205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013" y="4675905"/>
            <a:ext cx="4459707" cy="2584602"/>
          </a:xfrm>
          <a:prstGeom prst="rect">
            <a:avLst/>
          </a:prstGeom>
        </p:spPr>
      </p:pic>
    </p:spTree>
    <p:extLst>
      <p:ext uri="{BB962C8B-B14F-4D97-AF65-F5344CB8AC3E}">
        <p14:creationId xmlns:p14="http://schemas.microsoft.com/office/powerpoint/2010/main" val="166686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_Title_Bullets_3_Photos_LEFT_MED_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CFF1-9D81-4A47-AC3B-ABD82ACE593B}"/>
              </a:ext>
            </a:extLst>
          </p:cNvPr>
          <p:cNvSpPr>
            <a:spLocks noGrp="1"/>
          </p:cNvSpPr>
          <p:nvPr>
            <p:ph type="title"/>
          </p:nvPr>
        </p:nvSpPr>
        <p:spPr>
          <a:xfrm>
            <a:off x="1509952" y="1049078"/>
            <a:ext cx="10049168" cy="548640"/>
          </a:xfrm>
        </p:spPr>
        <p:txBody>
          <a:bodyPr anchor="t"/>
          <a:lstStyle>
            <a:lvl1pPr>
              <a:defRPr sz="3000">
                <a:solidFill>
                  <a:schemeClr val="accent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DD5363D1-01E8-45A4-97EB-29C29E10D832}"/>
              </a:ext>
            </a:extLst>
          </p:cNvPr>
          <p:cNvSpPr>
            <a:spLocks noGrp="1"/>
          </p:cNvSpPr>
          <p:nvPr>
            <p:ph type="dt" sz="half" idx="10"/>
          </p:nvPr>
        </p:nvSpPr>
        <p:spPr/>
        <p:txBody>
          <a:bodyPr/>
          <a:lstStyle/>
          <a:p>
            <a:fld id="{0930E6EC-EFF5-42A9-A0AD-2EB8B62B0FCE}" type="datetime1">
              <a:rPr lang="en-US" smtClean="0"/>
              <a:t>11/11/2025</a:t>
            </a:fld>
            <a:endParaRPr lang="en-US" dirty="0"/>
          </a:p>
        </p:txBody>
      </p:sp>
      <p:sp>
        <p:nvSpPr>
          <p:cNvPr id="4" name="Footer Placeholder 3">
            <a:extLst>
              <a:ext uri="{FF2B5EF4-FFF2-40B4-BE49-F238E27FC236}">
                <a16:creationId xmlns:a16="http://schemas.microsoft.com/office/drawing/2014/main" id="{BB268463-0EDD-4256-A57B-0A87A2B5CAF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9BD4BB7-D371-4313-BBD4-56EE485749FE}"/>
              </a:ext>
            </a:extLst>
          </p:cNvPr>
          <p:cNvSpPr>
            <a:spLocks noGrp="1"/>
          </p:cNvSpPr>
          <p:nvPr>
            <p:ph type="sldNum" sz="quarter" idx="12"/>
          </p:nvPr>
        </p:nvSpPr>
        <p:spPr/>
        <p:txBody>
          <a:bodyPr/>
          <a:lstStyle/>
          <a:p>
            <a:fld id="{BBD9DBB6-08A9-4F4E-BE5B-A17E5E407961}" type="slidenum">
              <a:rPr lang="en-US" smtClean="0"/>
              <a:pPr/>
              <a:t>‹#›</a:t>
            </a:fld>
            <a:endParaRPr lang="en-US" dirty="0"/>
          </a:p>
        </p:txBody>
      </p:sp>
      <p:sp>
        <p:nvSpPr>
          <p:cNvPr id="7" name="Rectangle 111">
            <a:extLst>
              <a:ext uri="{FF2B5EF4-FFF2-40B4-BE49-F238E27FC236}">
                <a16:creationId xmlns:a16="http://schemas.microsoft.com/office/drawing/2014/main" id="{9D010A86-4398-4339-8C7F-8B6FB9DC9E93}"/>
              </a:ext>
            </a:extLst>
          </p:cNvPr>
          <p:cNvSpPr>
            <a:spLocks noChangeArrowheads="1"/>
          </p:cNvSpPr>
          <p:nvPr userDrawn="1"/>
        </p:nvSpPr>
        <p:spPr bwMode="auto">
          <a:xfrm>
            <a:off x="1" y="6629400"/>
            <a:ext cx="8016240"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9" name="Freeform 51">
            <a:extLst>
              <a:ext uri="{FF2B5EF4-FFF2-40B4-BE49-F238E27FC236}">
                <a16:creationId xmlns:a16="http://schemas.microsoft.com/office/drawing/2014/main" id="{1CE07D4D-FFF1-420D-94BC-1195A6BA8372}"/>
              </a:ext>
            </a:extLst>
          </p:cNvPr>
          <p:cNvSpPr>
            <a:spLocks/>
          </p:cNvSpPr>
          <p:nvPr/>
        </p:nvSpPr>
        <p:spPr bwMode="auto">
          <a:xfrm>
            <a:off x="7380817" y="5078414"/>
            <a:ext cx="4815416" cy="1779587"/>
          </a:xfrm>
          <a:custGeom>
            <a:avLst/>
            <a:gdLst>
              <a:gd name="T0" fmla="*/ 0 w 2275"/>
              <a:gd name="T1" fmla="*/ 1121 h 1121"/>
              <a:gd name="T2" fmla="*/ 2275 w 2275"/>
              <a:gd name="T3" fmla="*/ 1121 h 1121"/>
              <a:gd name="T4" fmla="*/ 2275 w 2275"/>
              <a:gd name="T5" fmla="*/ 543 h 1121"/>
              <a:gd name="T6" fmla="*/ 1540 w 2275"/>
              <a:gd name="T7" fmla="*/ 0 h 1121"/>
              <a:gd name="T8" fmla="*/ 0 w 2275"/>
              <a:gd name="T9" fmla="*/ 1121 h 1121"/>
            </a:gdLst>
            <a:ahLst/>
            <a:cxnLst>
              <a:cxn ang="0">
                <a:pos x="T0" y="T1"/>
              </a:cxn>
              <a:cxn ang="0">
                <a:pos x="T2" y="T3"/>
              </a:cxn>
              <a:cxn ang="0">
                <a:pos x="T4" y="T5"/>
              </a:cxn>
              <a:cxn ang="0">
                <a:pos x="T6" y="T7"/>
              </a:cxn>
              <a:cxn ang="0">
                <a:pos x="T8" y="T9"/>
              </a:cxn>
            </a:cxnLst>
            <a:rect l="0" t="0" r="r" b="b"/>
            <a:pathLst>
              <a:path w="2275" h="1121">
                <a:moveTo>
                  <a:pt x="0" y="1121"/>
                </a:moveTo>
                <a:lnTo>
                  <a:pt x="2275" y="1121"/>
                </a:lnTo>
                <a:lnTo>
                  <a:pt x="2275" y="543"/>
                </a:lnTo>
                <a:lnTo>
                  <a:pt x="1540" y="0"/>
                </a:lnTo>
                <a:lnTo>
                  <a:pt x="0" y="1121"/>
                </a:lnTo>
                <a:close/>
              </a:path>
            </a:pathLst>
          </a:custGeom>
          <a:solidFill>
            <a:srgbClr val="3C4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3" name="Freeform 51">
            <a:extLst>
              <a:ext uri="{FF2B5EF4-FFF2-40B4-BE49-F238E27FC236}">
                <a16:creationId xmlns:a16="http://schemas.microsoft.com/office/drawing/2014/main" id="{C84BB788-465B-41A2-BDAA-F6912956BC6F}"/>
              </a:ext>
            </a:extLst>
          </p:cNvPr>
          <p:cNvSpPr>
            <a:spLocks/>
          </p:cNvSpPr>
          <p:nvPr userDrawn="1"/>
        </p:nvSpPr>
        <p:spPr bwMode="auto">
          <a:xfrm>
            <a:off x="889258" y="0"/>
            <a:ext cx="1841997"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2" name="Picture Placeholder 11">
            <a:extLst>
              <a:ext uri="{FF2B5EF4-FFF2-40B4-BE49-F238E27FC236}">
                <a16:creationId xmlns:a16="http://schemas.microsoft.com/office/drawing/2014/main" id="{C5408CD3-AD7E-44FF-9875-81F8B777B5C7}"/>
              </a:ext>
            </a:extLst>
          </p:cNvPr>
          <p:cNvSpPr>
            <a:spLocks noGrp="1"/>
          </p:cNvSpPr>
          <p:nvPr>
            <p:ph type="pic" sz="quarter" idx="15"/>
          </p:nvPr>
        </p:nvSpPr>
        <p:spPr>
          <a:xfrm>
            <a:off x="610025" y="2228928"/>
            <a:ext cx="3413760" cy="1901952"/>
          </a:xfrm>
        </p:spPr>
        <p:txBody>
          <a:bodyPr/>
          <a:lstStyle/>
          <a:p>
            <a:endParaRPr lang="en-US" dirty="0"/>
          </a:p>
        </p:txBody>
      </p:sp>
      <p:sp>
        <p:nvSpPr>
          <p:cNvPr id="21" name="Picture Placeholder 11">
            <a:extLst>
              <a:ext uri="{FF2B5EF4-FFF2-40B4-BE49-F238E27FC236}">
                <a16:creationId xmlns:a16="http://schemas.microsoft.com/office/drawing/2014/main" id="{D19E7E59-89A9-4EBE-B844-6D61F1FF3B40}"/>
              </a:ext>
            </a:extLst>
          </p:cNvPr>
          <p:cNvSpPr>
            <a:spLocks noGrp="1"/>
          </p:cNvSpPr>
          <p:nvPr>
            <p:ph type="pic" sz="quarter" idx="16"/>
          </p:nvPr>
        </p:nvSpPr>
        <p:spPr>
          <a:xfrm>
            <a:off x="4377692" y="2229260"/>
            <a:ext cx="3413760" cy="1901952"/>
          </a:xfrm>
        </p:spPr>
        <p:txBody>
          <a:bodyPr/>
          <a:lstStyle/>
          <a:p>
            <a:endParaRPr lang="en-US" dirty="0"/>
          </a:p>
        </p:txBody>
      </p:sp>
      <p:sp>
        <p:nvSpPr>
          <p:cNvPr id="22" name="Picture Placeholder 11">
            <a:extLst>
              <a:ext uri="{FF2B5EF4-FFF2-40B4-BE49-F238E27FC236}">
                <a16:creationId xmlns:a16="http://schemas.microsoft.com/office/drawing/2014/main" id="{53326B58-A751-48C5-ACE3-BD32264FC4AC}"/>
              </a:ext>
            </a:extLst>
          </p:cNvPr>
          <p:cNvSpPr>
            <a:spLocks noGrp="1"/>
          </p:cNvSpPr>
          <p:nvPr>
            <p:ph type="pic" sz="quarter" idx="17"/>
          </p:nvPr>
        </p:nvSpPr>
        <p:spPr>
          <a:xfrm>
            <a:off x="8145360" y="2228928"/>
            <a:ext cx="3413760" cy="1901952"/>
          </a:xfrm>
        </p:spPr>
        <p:txBody>
          <a:bodyPr/>
          <a:lstStyle/>
          <a:p>
            <a:endParaRPr lang="en-US" dirty="0"/>
          </a:p>
        </p:txBody>
      </p:sp>
      <p:sp>
        <p:nvSpPr>
          <p:cNvPr id="11" name="Text Placeholder 10">
            <a:extLst>
              <a:ext uri="{FF2B5EF4-FFF2-40B4-BE49-F238E27FC236}">
                <a16:creationId xmlns:a16="http://schemas.microsoft.com/office/drawing/2014/main" id="{9CA1B364-776A-4B6A-BB4E-F7E5284F0DDC}"/>
              </a:ext>
            </a:extLst>
          </p:cNvPr>
          <p:cNvSpPr>
            <a:spLocks noGrp="1"/>
          </p:cNvSpPr>
          <p:nvPr>
            <p:ph type="body" sz="quarter" idx="18"/>
          </p:nvPr>
        </p:nvSpPr>
        <p:spPr>
          <a:xfrm>
            <a:off x="530652" y="3736382"/>
            <a:ext cx="7848600" cy="1666875"/>
          </a:xfrm>
        </p:spPr>
        <p:txBody>
          <a:bodyPr>
            <a:noAutofit/>
          </a:bodyPr>
          <a:lstStyle>
            <a:lvl1pPr>
              <a:defRPr sz="2800">
                <a:solidFill>
                  <a:schemeClr val="accent4"/>
                </a:solidFill>
              </a:defRPr>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6" name="Picture 5" descr="A logo for a company&#10;&#10;Description automatically generated">
            <a:extLst>
              <a:ext uri="{FF2B5EF4-FFF2-40B4-BE49-F238E27FC236}">
                <a16:creationId xmlns:a16="http://schemas.microsoft.com/office/drawing/2014/main" id="{6FC40321-FE33-A006-3984-408E93584C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013" y="4675905"/>
            <a:ext cx="4459707" cy="2584602"/>
          </a:xfrm>
          <a:prstGeom prst="rect">
            <a:avLst/>
          </a:prstGeom>
        </p:spPr>
      </p:pic>
    </p:spTree>
    <p:extLst>
      <p:ext uri="{BB962C8B-B14F-4D97-AF65-F5344CB8AC3E}">
        <p14:creationId xmlns:p14="http://schemas.microsoft.com/office/powerpoint/2010/main" val="3442167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_Quote_LIGHT_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49B0E5-8307-46B4-B70D-B3A79EBB04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3" y="2528472"/>
            <a:ext cx="12183308" cy="4329528"/>
          </a:xfrm>
          <a:prstGeom prst="rect">
            <a:avLst/>
          </a:prstGeom>
        </p:spPr>
      </p:pic>
      <p:sp>
        <p:nvSpPr>
          <p:cNvPr id="3" name="Date Placeholder 2">
            <a:extLst>
              <a:ext uri="{FF2B5EF4-FFF2-40B4-BE49-F238E27FC236}">
                <a16:creationId xmlns:a16="http://schemas.microsoft.com/office/drawing/2014/main" id="{13AE41CA-5481-4438-B754-55891F74B321}"/>
              </a:ext>
            </a:extLst>
          </p:cNvPr>
          <p:cNvSpPr>
            <a:spLocks noGrp="1"/>
          </p:cNvSpPr>
          <p:nvPr>
            <p:ph type="dt" sz="half" idx="10"/>
          </p:nvPr>
        </p:nvSpPr>
        <p:spPr/>
        <p:txBody>
          <a:bodyPr/>
          <a:lstStyle/>
          <a:p>
            <a:fld id="{342C465A-F919-4BC7-BCF0-B911CB8D84F1}" type="datetime1">
              <a:rPr lang="en-US" smtClean="0"/>
              <a:t>11/11/2025</a:t>
            </a:fld>
            <a:endParaRPr lang="en-US" dirty="0"/>
          </a:p>
        </p:txBody>
      </p:sp>
      <p:sp>
        <p:nvSpPr>
          <p:cNvPr id="4" name="Footer Placeholder 3">
            <a:extLst>
              <a:ext uri="{FF2B5EF4-FFF2-40B4-BE49-F238E27FC236}">
                <a16:creationId xmlns:a16="http://schemas.microsoft.com/office/drawing/2014/main" id="{4C77ED39-14FD-498A-8F1C-C29B8250948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8119A3-6205-4371-8F28-077852DA3587}"/>
              </a:ext>
            </a:extLst>
          </p:cNvPr>
          <p:cNvSpPr>
            <a:spLocks noGrp="1"/>
          </p:cNvSpPr>
          <p:nvPr>
            <p:ph type="sldNum" sz="quarter" idx="12"/>
          </p:nvPr>
        </p:nvSpPr>
        <p:spPr/>
        <p:txBody>
          <a:bodyPr/>
          <a:lstStyle/>
          <a:p>
            <a:fld id="{BBD9DBB6-08A9-4F4E-BE5B-A17E5E407961}" type="slidenum">
              <a:rPr lang="en-US" smtClean="0"/>
              <a:pPr/>
              <a:t>‹#›</a:t>
            </a:fld>
            <a:endParaRPr lang="en-US" dirty="0"/>
          </a:p>
        </p:txBody>
      </p:sp>
      <p:sp>
        <p:nvSpPr>
          <p:cNvPr id="32" name="Freeform 51">
            <a:extLst>
              <a:ext uri="{FF2B5EF4-FFF2-40B4-BE49-F238E27FC236}">
                <a16:creationId xmlns:a16="http://schemas.microsoft.com/office/drawing/2014/main" id="{BEA629C4-1C53-4ECB-9431-73EA2587ED3B}"/>
              </a:ext>
            </a:extLst>
          </p:cNvPr>
          <p:cNvSpPr>
            <a:spLocks/>
          </p:cNvSpPr>
          <p:nvPr userDrawn="1"/>
        </p:nvSpPr>
        <p:spPr bwMode="auto">
          <a:xfrm>
            <a:off x="889258" y="0"/>
            <a:ext cx="1841997"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8" name="Text Placeholder 5">
            <a:extLst>
              <a:ext uri="{FF2B5EF4-FFF2-40B4-BE49-F238E27FC236}">
                <a16:creationId xmlns:a16="http://schemas.microsoft.com/office/drawing/2014/main" id="{14CC0606-64CC-4D54-8FE4-B1EDB31DE63A}"/>
              </a:ext>
            </a:extLst>
          </p:cNvPr>
          <p:cNvSpPr>
            <a:spLocks noGrp="1"/>
          </p:cNvSpPr>
          <p:nvPr>
            <p:ph type="body" sz="quarter" idx="13"/>
          </p:nvPr>
        </p:nvSpPr>
        <p:spPr>
          <a:xfrm>
            <a:off x="749300" y="1657350"/>
            <a:ext cx="10769600" cy="3124200"/>
          </a:xfrm>
        </p:spPr>
        <p:txBody>
          <a:bodyPr>
            <a:noAutofit/>
          </a:bodyPr>
          <a:lstStyle>
            <a:lvl1pPr marL="0" indent="0" algn="ctr">
              <a:buNone/>
              <a:defRPr sz="5400" b="1"/>
            </a:lvl1pPr>
            <a:lvl2pPr marL="457200" indent="0" algn="ctr">
              <a:buNone/>
              <a:defRPr sz="4800" b="1"/>
            </a:lvl2pPr>
            <a:lvl3pPr marL="914400" indent="0" algn="ctr">
              <a:buNone/>
              <a:defRPr sz="4000" b="1"/>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p:txBody>
      </p:sp>
      <p:sp>
        <p:nvSpPr>
          <p:cNvPr id="2" name="Date Placeholder 2">
            <a:extLst>
              <a:ext uri="{FF2B5EF4-FFF2-40B4-BE49-F238E27FC236}">
                <a16:creationId xmlns:a16="http://schemas.microsoft.com/office/drawing/2014/main" id="{9B5A8C62-E695-593E-A9F4-8C319C100C13}"/>
              </a:ext>
            </a:extLst>
          </p:cNvPr>
          <p:cNvSpPr txBox="1">
            <a:spLocks/>
          </p:cNvSpPr>
          <p:nvPr userDrawn="1"/>
        </p:nvSpPr>
        <p:spPr>
          <a:xfrm>
            <a:off x="7238371" y="6459815"/>
            <a:ext cx="137263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930E6EC-EFF5-42A9-A0AD-2EB8B62B0FCE}" type="datetime1">
              <a:rPr lang="en-US" sz="1200" smtClean="0"/>
              <a:pPr/>
              <a:t>11/11/2025</a:t>
            </a:fld>
            <a:endParaRPr lang="en-US" sz="1200" dirty="0"/>
          </a:p>
        </p:txBody>
      </p:sp>
      <p:sp>
        <p:nvSpPr>
          <p:cNvPr id="6" name="Slide Number Placeholder 4">
            <a:extLst>
              <a:ext uri="{FF2B5EF4-FFF2-40B4-BE49-F238E27FC236}">
                <a16:creationId xmlns:a16="http://schemas.microsoft.com/office/drawing/2014/main" id="{50B25B1C-F631-9C22-F460-D60D29EEBC03}"/>
              </a:ext>
            </a:extLst>
          </p:cNvPr>
          <p:cNvSpPr txBox="1">
            <a:spLocks/>
          </p:cNvSpPr>
          <p:nvPr userDrawn="1"/>
        </p:nvSpPr>
        <p:spPr>
          <a:xfrm>
            <a:off x="10701867" y="6459817"/>
            <a:ext cx="575733" cy="365125"/>
          </a:xfrm>
          <a:prstGeom prst="rect">
            <a:avLst/>
          </a:prstGeom>
          <a:ln>
            <a:solidFill>
              <a:schemeClr val="bg1">
                <a:lumMod val="75000"/>
              </a:schemeClr>
            </a:solidFill>
          </a:ln>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D9DBB6-08A9-4F4E-BE5B-A17E5E407961}" type="slidenum">
              <a:rPr lang="en-US" sz="1200" smtClean="0"/>
              <a:pPr/>
              <a:t>‹#›</a:t>
            </a:fld>
            <a:endParaRPr lang="en-US" sz="1200" dirty="0"/>
          </a:p>
        </p:txBody>
      </p:sp>
      <p:sp>
        <p:nvSpPr>
          <p:cNvPr id="7" name="Freeform 51">
            <a:extLst>
              <a:ext uri="{FF2B5EF4-FFF2-40B4-BE49-F238E27FC236}">
                <a16:creationId xmlns:a16="http://schemas.microsoft.com/office/drawing/2014/main" id="{B12BF203-302E-C5B0-8BEE-5B72B49EDD7E}"/>
              </a:ext>
            </a:extLst>
          </p:cNvPr>
          <p:cNvSpPr>
            <a:spLocks/>
          </p:cNvSpPr>
          <p:nvPr userDrawn="1"/>
        </p:nvSpPr>
        <p:spPr bwMode="auto">
          <a:xfrm>
            <a:off x="7380817" y="5078414"/>
            <a:ext cx="4815416" cy="1779587"/>
          </a:xfrm>
          <a:custGeom>
            <a:avLst/>
            <a:gdLst>
              <a:gd name="T0" fmla="*/ 0 w 2275"/>
              <a:gd name="T1" fmla="*/ 1121 h 1121"/>
              <a:gd name="T2" fmla="*/ 2275 w 2275"/>
              <a:gd name="T3" fmla="*/ 1121 h 1121"/>
              <a:gd name="T4" fmla="*/ 2275 w 2275"/>
              <a:gd name="T5" fmla="*/ 543 h 1121"/>
              <a:gd name="T6" fmla="*/ 1540 w 2275"/>
              <a:gd name="T7" fmla="*/ 0 h 1121"/>
              <a:gd name="T8" fmla="*/ 0 w 2275"/>
              <a:gd name="T9" fmla="*/ 1121 h 1121"/>
            </a:gdLst>
            <a:ahLst/>
            <a:cxnLst>
              <a:cxn ang="0">
                <a:pos x="T0" y="T1"/>
              </a:cxn>
              <a:cxn ang="0">
                <a:pos x="T2" y="T3"/>
              </a:cxn>
              <a:cxn ang="0">
                <a:pos x="T4" y="T5"/>
              </a:cxn>
              <a:cxn ang="0">
                <a:pos x="T6" y="T7"/>
              </a:cxn>
              <a:cxn ang="0">
                <a:pos x="T8" y="T9"/>
              </a:cxn>
            </a:cxnLst>
            <a:rect l="0" t="0" r="r" b="b"/>
            <a:pathLst>
              <a:path w="2275" h="1121">
                <a:moveTo>
                  <a:pt x="0" y="1121"/>
                </a:moveTo>
                <a:lnTo>
                  <a:pt x="2275" y="1121"/>
                </a:lnTo>
                <a:lnTo>
                  <a:pt x="2275" y="543"/>
                </a:lnTo>
                <a:lnTo>
                  <a:pt x="1540" y="0"/>
                </a:lnTo>
                <a:lnTo>
                  <a:pt x="0" y="1121"/>
                </a:lnTo>
                <a:close/>
              </a:path>
            </a:pathLst>
          </a:custGeom>
          <a:solidFill>
            <a:srgbClr val="3C4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pic>
        <p:nvPicPr>
          <p:cNvPr id="10" name="Picture 9" descr="A logo for a company&#10;&#10;Description automatically generated">
            <a:extLst>
              <a:ext uri="{FF2B5EF4-FFF2-40B4-BE49-F238E27FC236}">
                <a16:creationId xmlns:a16="http://schemas.microsoft.com/office/drawing/2014/main" id="{74997A43-5F37-85FD-C4D0-6F58E15696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2013" y="4675905"/>
            <a:ext cx="4459707" cy="2584602"/>
          </a:xfrm>
          <a:prstGeom prst="rect">
            <a:avLst/>
          </a:prstGeom>
        </p:spPr>
      </p:pic>
    </p:spTree>
    <p:extLst>
      <p:ext uri="{BB962C8B-B14F-4D97-AF65-F5344CB8AC3E}">
        <p14:creationId xmlns:p14="http://schemas.microsoft.com/office/powerpoint/2010/main" val="603558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_QUOTE_BLUE_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7CEBA1-083B-4DEC-9BB1-36CA4F785F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 t="12749" r="25120" b="14569"/>
          <a:stretch/>
        </p:blipFill>
        <p:spPr>
          <a:xfrm>
            <a:off x="0" y="0"/>
            <a:ext cx="12192000" cy="6858000"/>
          </a:xfrm>
          <a:prstGeom prst="rect">
            <a:avLst/>
          </a:prstGeom>
        </p:spPr>
      </p:pic>
      <p:sp>
        <p:nvSpPr>
          <p:cNvPr id="9" name="Rectangle 8">
            <a:extLst>
              <a:ext uri="{FF2B5EF4-FFF2-40B4-BE49-F238E27FC236}">
                <a16:creationId xmlns:a16="http://schemas.microsoft.com/office/drawing/2014/main" id="{C0A342D8-381B-4031-848F-FBF4FCBC8686}"/>
              </a:ext>
            </a:extLst>
          </p:cNvPr>
          <p:cNvSpPr/>
          <p:nvPr userDrawn="1"/>
        </p:nvSpPr>
        <p:spPr>
          <a:xfrm>
            <a:off x="0" y="0"/>
            <a:ext cx="12224712"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hidden="1">
            <a:extLst>
              <a:ext uri="{FF2B5EF4-FFF2-40B4-BE49-F238E27FC236}">
                <a16:creationId xmlns:a16="http://schemas.microsoft.com/office/drawing/2014/main" id="{0DEBCFF1-9D81-4A47-AC3B-ABD82ACE593B}"/>
              </a:ext>
            </a:extLst>
          </p:cNvPr>
          <p:cNvSpPr>
            <a:spLocks noGrp="1"/>
          </p:cNvSpPr>
          <p:nvPr>
            <p:ph type="title" hasCustomPrompt="1"/>
          </p:nvPr>
        </p:nvSpPr>
        <p:spPr>
          <a:xfrm>
            <a:off x="901830" y="1227642"/>
            <a:ext cx="10388343" cy="2391858"/>
          </a:xfrm>
        </p:spPr>
        <p:txBody>
          <a:bodyPr anchor="t"/>
          <a:lstStyle>
            <a:lvl1pPr algn="ctr">
              <a:defRPr sz="5600" b="1">
                <a:solidFill>
                  <a:schemeClr val="bg1"/>
                </a:solidFill>
              </a:defRPr>
            </a:lvl1pPr>
          </a:lstStyle>
          <a:p>
            <a:r>
              <a:rPr lang="en-US" dirty="0"/>
              <a:t>Click to edit title</a:t>
            </a:r>
          </a:p>
        </p:txBody>
      </p:sp>
      <p:sp>
        <p:nvSpPr>
          <p:cNvPr id="3" name="Date Placeholder 2" hidden="1">
            <a:extLst>
              <a:ext uri="{FF2B5EF4-FFF2-40B4-BE49-F238E27FC236}">
                <a16:creationId xmlns:a16="http://schemas.microsoft.com/office/drawing/2014/main" id="{DD5363D1-01E8-45A4-97EB-29C29E10D832}"/>
              </a:ext>
            </a:extLst>
          </p:cNvPr>
          <p:cNvSpPr>
            <a:spLocks noGrp="1"/>
          </p:cNvSpPr>
          <p:nvPr>
            <p:ph type="dt" sz="half" idx="10"/>
          </p:nvPr>
        </p:nvSpPr>
        <p:spPr/>
        <p:txBody>
          <a:bodyPr/>
          <a:lstStyle/>
          <a:p>
            <a:fld id="{396A9E6A-61AD-4D49-BBD7-27A4DF21C48F}" type="datetime1">
              <a:rPr lang="en-US" smtClean="0"/>
              <a:t>11/11/2025</a:t>
            </a:fld>
            <a:endParaRPr lang="en-US" dirty="0"/>
          </a:p>
        </p:txBody>
      </p:sp>
      <p:sp>
        <p:nvSpPr>
          <p:cNvPr id="4" name="Footer Placeholder 3" hidden="1">
            <a:extLst>
              <a:ext uri="{FF2B5EF4-FFF2-40B4-BE49-F238E27FC236}">
                <a16:creationId xmlns:a16="http://schemas.microsoft.com/office/drawing/2014/main" id="{BB268463-0EDD-4256-A57B-0A87A2B5CAF3}"/>
              </a:ext>
            </a:extLst>
          </p:cNvPr>
          <p:cNvSpPr>
            <a:spLocks noGrp="1"/>
          </p:cNvSpPr>
          <p:nvPr>
            <p:ph type="ftr" sz="quarter" idx="11"/>
          </p:nvPr>
        </p:nvSpPr>
        <p:spPr/>
        <p:txBody>
          <a:bodyPr/>
          <a:lstStyle/>
          <a:p>
            <a:endParaRPr lang="en-US" dirty="0"/>
          </a:p>
        </p:txBody>
      </p:sp>
      <p:sp>
        <p:nvSpPr>
          <p:cNvPr id="5" name="Slide Number Placeholder 4" hidden="1">
            <a:extLst>
              <a:ext uri="{FF2B5EF4-FFF2-40B4-BE49-F238E27FC236}">
                <a16:creationId xmlns:a16="http://schemas.microsoft.com/office/drawing/2014/main" id="{99BD4BB7-D371-4313-BBD4-56EE485749FE}"/>
              </a:ext>
            </a:extLst>
          </p:cNvPr>
          <p:cNvSpPr>
            <a:spLocks noGrp="1"/>
          </p:cNvSpPr>
          <p:nvPr>
            <p:ph type="sldNum" sz="quarter" idx="12"/>
          </p:nvPr>
        </p:nvSpPr>
        <p:spPr/>
        <p:txBody>
          <a:bodyPr/>
          <a:lstStyle/>
          <a:p>
            <a:fld id="{BBD9DBB6-08A9-4F4E-BE5B-A17E5E407961}" type="slidenum">
              <a:rPr lang="en-US" smtClean="0"/>
              <a:pPr/>
              <a:t>‹#›</a:t>
            </a:fld>
            <a:endParaRPr lang="en-US" dirty="0"/>
          </a:p>
        </p:txBody>
      </p:sp>
      <p:sp>
        <p:nvSpPr>
          <p:cNvPr id="11" name="Text Placeholder 5">
            <a:extLst>
              <a:ext uri="{FF2B5EF4-FFF2-40B4-BE49-F238E27FC236}">
                <a16:creationId xmlns:a16="http://schemas.microsoft.com/office/drawing/2014/main" id="{D9A23147-EDF6-40CA-A519-E8FD9AAB1A94}"/>
              </a:ext>
            </a:extLst>
          </p:cNvPr>
          <p:cNvSpPr>
            <a:spLocks noGrp="1"/>
          </p:cNvSpPr>
          <p:nvPr>
            <p:ph type="body" sz="quarter" idx="13"/>
          </p:nvPr>
        </p:nvSpPr>
        <p:spPr>
          <a:xfrm>
            <a:off x="749300" y="1657350"/>
            <a:ext cx="10769600" cy="3124200"/>
          </a:xfrm>
        </p:spPr>
        <p:txBody>
          <a:bodyPr>
            <a:noAutofit/>
          </a:bodyPr>
          <a:lstStyle>
            <a:lvl1pPr marL="0" indent="0" algn="ctr">
              <a:buNone/>
              <a:defRPr sz="5400" b="1">
                <a:solidFill>
                  <a:schemeClr val="bg1"/>
                </a:solidFill>
              </a:defRPr>
            </a:lvl1pPr>
            <a:lvl2pPr marL="457200" indent="0" algn="ctr">
              <a:buNone/>
              <a:defRPr sz="4800" b="1">
                <a:solidFill>
                  <a:schemeClr val="bg1"/>
                </a:solidFill>
              </a:defRPr>
            </a:lvl2pPr>
            <a:lvl3pPr marL="914400" indent="0" algn="ctr">
              <a:buNone/>
              <a:defRPr sz="4000" b="1">
                <a:solidFill>
                  <a:schemeClr val="bg1"/>
                </a:solidFill>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p:txBody>
      </p:sp>
      <p:pic>
        <p:nvPicPr>
          <p:cNvPr id="6" name="Picture 5" descr="A logo for a company&#10;&#10;Description automatically generated">
            <a:extLst>
              <a:ext uri="{FF2B5EF4-FFF2-40B4-BE49-F238E27FC236}">
                <a16:creationId xmlns:a16="http://schemas.microsoft.com/office/drawing/2014/main" id="{D3416839-05B1-38A6-9405-EE2956C394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2131" y="4785038"/>
            <a:ext cx="4459707" cy="2584602"/>
          </a:xfrm>
          <a:prstGeom prst="rect">
            <a:avLst/>
          </a:prstGeom>
        </p:spPr>
      </p:pic>
    </p:spTree>
    <p:extLst>
      <p:ext uri="{BB962C8B-B14F-4D97-AF65-F5344CB8AC3E}">
        <p14:creationId xmlns:p14="http://schemas.microsoft.com/office/powerpoint/2010/main" val="76489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MI_Title_Bullets_Photo_LEFT_WHI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B268463-0EDD-4256-A57B-0A87A2B5CAF3}"/>
              </a:ext>
            </a:extLst>
          </p:cNvPr>
          <p:cNvSpPr>
            <a:spLocks noGrp="1"/>
          </p:cNvSpPr>
          <p:nvPr>
            <p:ph type="ftr" sz="quarter" idx="11"/>
          </p:nvPr>
        </p:nvSpPr>
        <p:spPr/>
        <p:txBody>
          <a:bodyPr/>
          <a:lstStyle/>
          <a:p>
            <a:endParaRPr lang="en-US" dirty="0"/>
          </a:p>
        </p:txBody>
      </p:sp>
      <p:sp>
        <p:nvSpPr>
          <p:cNvPr id="18" name="Text Placeholder 17">
            <a:extLst>
              <a:ext uri="{FF2B5EF4-FFF2-40B4-BE49-F238E27FC236}">
                <a16:creationId xmlns:a16="http://schemas.microsoft.com/office/drawing/2014/main" id="{5CA8E22E-8849-4A9F-9F17-94D171577E41}"/>
              </a:ext>
            </a:extLst>
          </p:cNvPr>
          <p:cNvSpPr>
            <a:spLocks noGrp="1"/>
          </p:cNvSpPr>
          <p:nvPr>
            <p:ph type="body" sz="quarter" idx="14"/>
          </p:nvPr>
        </p:nvSpPr>
        <p:spPr>
          <a:xfrm>
            <a:off x="273188" y="2186459"/>
            <a:ext cx="5175249" cy="2529102"/>
          </a:xfrm>
        </p:spPr>
        <p:txBody>
          <a:bodyPr>
            <a:normAutofit/>
          </a:bodyPr>
          <a:lstStyle>
            <a:lvl1pPr marL="285750" indent="-285750">
              <a:buFont typeface="Arial" panose="020B0604020202020204" pitchFamily="34" charset="0"/>
              <a:buChar char="•"/>
              <a:defRPr sz="2800">
                <a:solidFill>
                  <a:schemeClr val="accent4"/>
                </a:solidFill>
              </a:defRPr>
            </a:lvl1pPr>
            <a:lvl2pPr>
              <a:defRPr sz="2400"/>
            </a:lvl2pPr>
            <a:lvl3pPr marL="1143000" indent="-228600">
              <a:defRPr sz="2000"/>
            </a:lvl3pPr>
            <a:lvl4pPr>
              <a:defRPr sz="1800"/>
            </a:lvl4pPr>
            <a:lvl5pPr marL="1943100" indent="-171450">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0DEBCFF1-9D81-4A47-AC3B-ABD82ACE593B}"/>
              </a:ext>
            </a:extLst>
          </p:cNvPr>
          <p:cNvSpPr>
            <a:spLocks noGrp="1"/>
          </p:cNvSpPr>
          <p:nvPr>
            <p:ph type="title"/>
          </p:nvPr>
        </p:nvSpPr>
        <p:spPr>
          <a:xfrm>
            <a:off x="273188" y="720517"/>
            <a:ext cx="5175251" cy="1036097"/>
          </a:xfrm>
        </p:spPr>
        <p:txBody>
          <a:bodyPr anchor="t"/>
          <a:lstStyle>
            <a:lvl1pPr>
              <a:defRPr sz="3000">
                <a:solidFill>
                  <a:schemeClr val="accent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DD5363D1-01E8-45A4-97EB-29C29E10D832}"/>
              </a:ext>
            </a:extLst>
          </p:cNvPr>
          <p:cNvSpPr>
            <a:spLocks noGrp="1"/>
          </p:cNvSpPr>
          <p:nvPr>
            <p:ph type="dt" sz="half" idx="10"/>
          </p:nvPr>
        </p:nvSpPr>
        <p:spPr/>
        <p:txBody>
          <a:bodyPr/>
          <a:lstStyle/>
          <a:p>
            <a:fld id="{5F5DFB3C-6900-408B-8F16-390918F5A916}" type="datetime1">
              <a:rPr lang="en-US" smtClean="0"/>
              <a:t>11/11/2025</a:t>
            </a:fld>
            <a:endParaRPr lang="en-US" dirty="0"/>
          </a:p>
        </p:txBody>
      </p:sp>
      <p:sp>
        <p:nvSpPr>
          <p:cNvPr id="5" name="Slide Number Placeholder 4">
            <a:extLst>
              <a:ext uri="{FF2B5EF4-FFF2-40B4-BE49-F238E27FC236}">
                <a16:creationId xmlns:a16="http://schemas.microsoft.com/office/drawing/2014/main" id="{99BD4BB7-D371-4313-BBD4-56EE485749FE}"/>
              </a:ext>
            </a:extLst>
          </p:cNvPr>
          <p:cNvSpPr>
            <a:spLocks noGrp="1"/>
          </p:cNvSpPr>
          <p:nvPr>
            <p:ph type="sldNum" sz="quarter" idx="12"/>
          </p:nvPr>
        </p:nvSpPr>
        <p:spPr/>
        <p:txBody>
          <a:bodyPr/>
          <a:lstStyle/>
          <a:p>
            <a:fld id="{BBD9DBB6-08A9-4F4E-BE5B-A17E5E407961}" type="slidenum">
              <a:rPr lang="en-US" smtClean="0"/>
              <a:pPr/>
              <a:t>‹#›</a:t>
            </a:fld>
            <a:endParaRPr lang="en-US" dirty="0"/>
          </a:p>
        </p:txBody>
      </p:sp>
      <p:sp>
        <p:nvSpPr>
          <p:cNvPr id="7" name="Rectangle 111">
            <a:extLst>
              <a:ext uri="{FF2B5EF4-FFF2-40B4-BE49-F238E27FC236}">
                <a16:creationId xmlns:a16="http://schemas.microsoft.com/office/drawing/2014/main" id="{9D010A86-4398-4339-8C7F-8B6FB9DC9E93}"/>
              </a:ext>
            </a:extLst>
          </p:cNvPr>
          <p:cNvSpPr>
            <a:spLocks noChangeArrowheads="1"/>
          </p:cNvSpPr>
          <p:nvPr userDrawn="1"/>
        </p:nvSpPr>
        <p:spPr bwMode="auto">
          <a:xfrm>
            <a:off x="1" y="6629400"/>
            <a:ext cx="8016240"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9" name="Freeform 51">
            <a:extLst>
              <a:ext uri="{FF2B5EF4-FFF2-40B4-BE49-F238E27FC236}">
                <a16:creationId xmlns:a16="http://schemas.microsoft.com/office/drawing/2014/main" id="{1CE07D4D-FFF1-420D-94BC-1195A6BA8372}"/>
              </a:ext>
            </a:extLst>
          </p:cNvPr>
          <p:cNvSpPr>
            <a:spLocks/>
          </p:cNvSpPr>
          <p:nvPr/>
        </p:nvSpPr>
        <p:spPr bwMode="auto">
          <a:xfrm>
            <a:off x="7380817" y="5078414"/>
            <a:ext cx="4815416" cy="1779587"/>
          </a:xfrm>
          <a:custGeom>
            <a:avLst/>
            <a:gdLst>
              <a:gd name="T0" fmla="*/ 0 w 2275"/>
              <a:gd name="T1" fmla="*/ 1121 h 1121"/>
              <a:gd name="T2" fmla="*/ 2275 w 2275"/>
              <a:gd name="T3" fmla="*/ 1121 h 1121"/>
              <a:gd name="T4" fmla="*/ 2275 w 2275"/>
              <a:gd name="T5" fmla="*/ 543 h 1121"/>
              <a:gd name="T6" fmla="*/ 1540 w 2275"/>
              <a:gd name="T7" fmla="*/ 0 h 1121"/>
              <a:gd name="T8" fmla="*/ 0 w 2275"/>
              <a:gd name="T9" fmla="*/ 1121 h 1121"/>
            </a:gdLst>
            <a:ahLst/>
            <a:cxnLst>
              <a:cxn ang="0">
                <a:pos x="T0" y="T1"/>
              </a:cxn>
              <a:cxn ang="0">
                <a:pos x="T2" y="T3"/>
              </a:cxn>
              <a:cxn ang="0">
                <a:pos x="T4" y="T5"/>
              </a:cxn>
              <a:cxn ang="0">
                <a:pos x="T6" y="T7"/>
              </a:cxn>
              <a:cxn ang="0">
                <a:pos x="T8" y="T9"/>
              </a:cxn>
            </a:cxnLst>
            <a:rect l="0" t="0" r="r" b="b"/>
            <a:pathLst>
              <a:path w="2275" h="1121">
                <a:moveTo>
                  <a:pt x="0" y="1121"/>
                </a:moveTo>
                <a:lnTo>
                  <a:pt x="2275" y="1121"/>
                </a:lnTo>
                <a:lnTo>
                  <a:pt x="2275" y="543"/>
                </a:lnTo>
                <a:lnTo>
                  <a:pt x="1540" y="0"/>
                </a:lnTo>
                <a:lnTo>
                  <a:pt x="0" y="1121"/>
                </a:lnTo>
                <a:close/>
              </a:path>
            </a:pathLst>
          </a:custGeom>
          <a:solidFill>
            <a:srgbClr val="3C4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pic>
        <p:nvPicPr>
          <p:cNvPr id="6" name="Picture 5" descr="A logo for a company&#10;&#10;Description automatically generated">
            <a:extLst>
              <a:ext uri="{FF2B5EF4-FFF2-40B4-BE49-F238E27FC236}">
                <a16:creationId xmlns:a16="http://schemas.microsoft.com/office/drawing/2014/main" id="{666A04DE-2372-FD2F-EDF3-EBA0EF7097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013" y="4724401"/>
            <a:ext cx="4459707" cy="2584602"/>
          </a:xfrm>
          <a:prstGeom prst="rect">
            <a:avLst/>
          </a:prstGeom>
        </p:spPr>
      </p:pic>
      <p:sp>
        <p:nvSpPr>
          <p:cNvPr id="8" name="Freeform 51">
            <a:extLst>
              <a:ext uri="{FF2B5EF4-FFF2-40B4-BE49-F238E27FC236}">
                <a16:creationId xmlns:a16="http://schemas.microsoft.com/office/drawing/2014/main" id="{67C3EC79-6F53-1CA8-6732-E49FFB37690A}"/>
              </a:ext>
            </a:extLst>
          </p:cNvPr>
          <p:cNvSpPr>
            <a:spLocks/>
          </p:cNvSpPr>
          <p:nvPr userDrawn="1"/>
        </p:nvSpPr>
        <p:spPr bwMode="auto">
          <a:xfrm>
            <a:off x="1188956" y="0"/>
            <a:ext cx="1841997" cy="54813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gradFill flip="none" rotWithShape="1">
            <a:gsLst>
              <a:gs pos="0">
                <a:srgbClr val="295367"/>
              </a:gs>
              <a:gs pos="38000">
                <a:srgbClr val="295367"/>
              </a:gs>
              <a:gs pos="100000">
                <a:schemeClr val="accent1">
                  <a:lumMod val="60000"/>
                  <a:lumOff val="40000"/>
                </a:schemeClr>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281381126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MI_Title_No_Picture_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28AF21-28ED-4007-A63F-5F9208671C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8197" y="2400440"/>
            <a:ext cx="8529043" cy="4243184"/>
          </a:xfrm>
          <a:prstGeom prst="rect">
            <a:avLst/>
          </a:prstGeom>
        </p:spPr>
      </p:pic>
      <p:sp>
        <p:nvSpPr>
          <p:cNvPr id="2" name="Date Placeholder 1">
            <a:extLst>
              <a:ext uri="{FF2B5EF4-FFF2-40B4-BE49-F238E27FC236}">
                <a16:creationId xmlns:a16="http://schemas.microsoft.com/office/drawing/2014/main" id="{94C1A67E-F198-44FD-90CC-4513C4CEAFF6}"/>
              </a:ext>
            </a:extLst>
          </p:cNvPr>
          <p:cNvSpPr>
            <a:spLocks noGrp="1"/>
          </p:cNvSpPr>
          <p:nvPr>
            <p:ph type="dt" sz="half" idx="10"/>
          </p:nvPr>
        </p:nvSpPr>
        <p:spPr/>
        <p:txBody>
          <a:bodyPr/>
          <a:lstStyle/>
          <a:p>
            <a:fld id="{0CF9711E-1A0C-44E9-84F9-66CDD803E611}" type="datetimeFigureOut">
              <a:rPr lang="en-US" smtClean="0"/>
              <a:t>11/11/2025</a:t>
            </a:fld>
            <a:endParaRPr lang="en-US" dirty="0"/>
          </a:p>
        </p:txBody>
      </p:sp>
      <p:sp>
        <p:nvSpPr>
          <p:cNvPr id="3" name="Footer Placeholder 2">
            <a:extLst>
              <a:ext uri="{FF2B5EF4-FFF2-40B4-BE49-F238E27FC236}">
                <a16:creationId xmlns:a16="http://schemas.microsoft.com/office/drawing/2014/main" id="{765A53CA-6B50-4CA8-8E26-BDB0A262C29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1B20659-1D61-4166-BD8E-B2DF61F6714F}"/>
              </a:ext>
            </a:extLst>
          </p:cNvPr>
          <p:cNvSpPr>
            <a:spLocks noGrp="1"/>
          </p:cNvSpPr>
          <p:nvPr>
            <p:ph type="sldNum" sz="quarter" idx="12"/>
          </p:nvPr>
        </p:nvSpPr>
        <p:spPr/>
        <p:txBody>
          <a:bodyPr/>
          <a:lstStyle/>
          <a:p>
            <a:fld id="{D4E1DEEA-C9D7-4BBD-B5BD-995B612C56E5}" type="slidenum">
              <a:rPr lang="en-US" smtClean="0"/>
              <a:t>‹#›</a:t>
            </a:fld>
            <a:endParaRPr lang="en-US" dirty="0"/>
          </a:p>
        </p:txBody>
      </p:sp>
      <p:sp>
        <p:nvSpPr>
          <p:cNvPr id="10" name="Rectangle 111">
            <a:extLst>
              <a:ext uri="{FF2B5EF4-FFF2-40B4-BE49-F238E27FC236}">
                <a16:creationId xmlns:a16="http://schemas.microsoft.com/office/drawing/2014/main" id="{E6691921-0714-45C6-AD76-7112AA3ADCD3}"/>
              </a:ext>
            </a:extLst>
          </p:cNvPr>
          <p:cNvSpPr>
            <a:spLocks noChangeArrowheads="1"/>
          </p:cNvSpPr>
          <p:nvPr/>
        </p:nvSpPr>
        <p:spPr bwMode="auto">
          <a:xfrm>
            <a:off x="-1" y="6629400"/>
            <a:ext cx="8982075"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55">
            <a:extLst>
              <a:ext uri="{FF2B5EF4-FFF2-40B4-BE49-F238E27FC236}">
                <a16:creationId xmlns:a16="http://schemas.microsoft.com/office/drawing/2014/main" id="{F236EDC9-43AA-4B2D-A110-D74EDF7F88FF}"/>
              </a:ext>
            </a:extLst>
          </p:cNvPr>
          <p:cNvSpPr>
            <a:spLocks/>
          </p:cNvSpPr>
          <p:nvPr/>
        </p:nvSpPr>
        <p:spPr bwMode="auto">
          <a:xfrm>
            <a:off x="8534863" y="5487814"/>
            <a:ext cx="3657137" cy="1378732"/>
          </a:xfrm>
          <a:custGeom>
            <a:avLst/>
            <a:gdLst>
              <a:gd name="T0" fmla="*/ 0 w 2274"/>
              <a:gd name="T1" fmla="*/ 1120 h 1120"/>
              <a:gd name="T2" fmla="*/ 2274 w 2274"/>
              <a:gd name="T3" fmla="*/ 1120 h 1120"/>
              <a:gd name="T4" fmla="*/ 2274 w 2274"/>
              <a:gd name="T5" fmla="*/ 543 h 1120"/>
              <a:gd name="T6" fmla="*/ 1540 w 2274"/>
              <a:gd name="T7" fmla="*/ 0 h 1120"/>
              <a:gd name="T8" fmla="*/ 0 w 2274"/>
              <a:gd name="T9" fmla="*/ 1120 h 1120"/>
              <a:gd name="connsiteX0" fmla="*/ 0 w 9636"/>
              <a:gd name="connsiteY0" fmla="*/ 9944 h 10000"/>
              <a:gd name="connsiteX1" fmla="*/ 9636 w 9636"/>
              <a:gd name="connsiteY1" fmla="*/ 10000 h 10000"/>
              <a:gd name="connsiteX2" fmla="*/ 9636 w 9636"/>
              <a:gd name="connsiteY2" fmla="*/ 4848 h 10000"/>
              <a:gd name="connsiteX3" fmla="*/ 6408 w 9636"/>
              <a:gd name="connsiteY3" fmla="*/ 0 h 10000"/>
              <a:gd name="connsiteX4" fmla="*/ 0 w 9636"/>
              <a:gd name="connsiteY4" fmla="*/ 9944 h 10000"/>
              <a:gd name="connsiteX0" fmla="*/ 0 w 10042"/>
              <a:gd name="connsiteY0" fmla="*/ 9944 h 10000"/>
              <a:gd name="connsiteX1" fmla="*/ 10042 w 10042"/>
              <a:gd name="connsiteY1" fmla="*/ 10000 h 10000"/>
              <a:gd name="connsiteX2" fmla="*/ 10042 w 10042"/>
              <a:gd name="connsiteY2" fmla="*/ 4848 h 10000"/>
              <a:gd name="connsiteX3" fmla="*/ 6692 w 10042"/>
              <a:gd name="connsiteY3" fmla="*/ 0 h 10000"/>
              <a:gd name="connsiteX4" fmla="*/ 0 w 10042"/>
              <a:gd name="connsiteY4" fmla="*/ 9944 h 10000"/>
              <a:gd name="connsiteX0" fmla="*/ 0 w 10042"/>
              <a:gd name="connsiteY0" fmla="*/ 9996 h 10052"/>
              <a:gd name="connsiteX1" fmla="*/ 10042 w 10042"/>
              <a:gd name="connsiteY1" fmla="*/ 10052 h 10052"/>
              <a:gd name="connsiteX2" fmla="*/ 10042 w 10042"/>
              <a:gd name="connsiteY2" fmla="*/ 4900 h 10052"/>
              <a:gd name="connsiteX3" fmla="*/ 6699 w 10042"/>
              <a:gd name="connsiteY3" fmla="*/ 0 h 10052"/>
              <a:gd name="connsiteX4" fmla="*/ 0 w 10042"/>
              <a:gd name="connsiteY4" fmla="*/ 9996 h 10052"/>
              <a:gd name="connsiteX0" fmla="*/ 0 w 10062"/>
              <a:gd name="connsiteY0" fmla="*/ 10048 h 10052"/>
              <a:gd name="connsiteX1" fmla="*/ 10062 w 10062"/>
              <a:gd name="connsiteY1" fmla="*/ 10052 h 10052"/>
              <a:gd name="connsiteX2" fmla="*/ 10062 w 10062"/>
              <a:gd name="connsiteY2" fmla="*/ 4900 h 10052"/>
              <a:gd name="connsiteX3" fmla="*/ 6719 w 10062"/>
              <a:gd name="connsiteY3" fmla="*/ 0 h 10052"/>
              <a:gd name="connsiteX4" fmla="*/ 0 w 10062"/>
              <a:gd name="connsiteY4" fmla="*/ 10048 h 1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 h="10052">
                <a:moveTo>
                  <a:pt x="0" y="10048"/>
                </a:moveTo>
                <a:lnTo>
                  <a:pt x="10062" y="10052"/>
                </a:lnTo>
                <a:lnTo>
                  <a:pt x="10062" y="4900"/>
                </a:lnTo>
                <a:lnTo>
                  <a:pt x="6719" y="0"/>
                </a:lnTo>
                <a:lnTo>
                  <a:pt x="0" y="100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51">
            <a:extLst>
              <a:ext uri="{FF2B5EF4-FFF2-40B4-BE49-F238E27FC236}">
                <a16:creationId xmlns:a16="http://schemas.microsoft.com/office/drawing/2014/main" id="{009F319C-F8FA-4599-AFDB-7DE37710E655}"/>
              </a:ext>
            </a:extLst>
          </p:cNvPr>
          <p:cNvSpPr>
            <a:spLocks/>
          </p:cNvSpPr>
          <p:nvPr/>
        </p:nvSpPr>
        <p:spPr bwMode="auto">
          <a:xfrm rot="16200000">
            <a:off x="-426207" y="1343983"/>
            <a:ext cx="1381498"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Subtitle 2">
            <a:extLst>
              <a:ext uri="{FF2B5EF4-FFF2-40B4-BE49-F238E27FC236}">
                <a16:creationId xmlns:a16="http://schemas.microsoft.com/office/drawing/2014/main" id="{24242090-06FC-4D25-847D-D4B3DFAFEDE8}"/>
              </a:ext>
            </a:extLst>
          </p:cNvPr>
          <p:cNvSpPr>
            <a:spLocks noGrp="1"/>
          </p:cNvSpPr>
          <p:nvPr>
            <p:ph type="subTitle" idx="1"/>
          </p:nvPr>
        </p:nvSpPr>
        <p:spPr>
          <a:xfrm>
            <a:off x="899303" y="4233863"/>
            <a:ext cx="4965033" cy="1158595"/>
          </a:xfrm>
        </p:spPr>
        <p:txBody>
          <a:bodyPr>
            <a:normAutofit/>
          </a:bodyPr>
          <a:lstStyle>
            <a:lvl1pPr marL="0" indent="0" algn="l">
              <a:buNone/>
              <a:defRPr sz="2800">
                <a:solidFill>
                  <a:schemeClr val="accent1"/>
                </a:solidFill>
                <a:latin typeface="Raleway Light" panose="020B04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9" name="Title 1">
            <a:extLst>
              <a:ext uri="{FF2B5EF4-FFF2-40B4-BE49-F238E27FC236}">
                <a16:creationId xmlns:a16="http://schemas.microsoft.com/office/drawing/2014/main" id="{3E48D9ED-1198-4E94-A259-4174E78FD83F}"/>
              </a:ext>
            </a:extLst>
          </p:cNvPr>
          <p:cNvSpPr>
            <a:spLocks noGrp="1"/>
          </p:cNvSpPr>
          <p:nvPr>
            <p:ph type="ctrTitle"/>
          </p:nvPr>
        </p:nvSpPr>
        <p:spPr>
          <a:xfrm>
            <a:off x="899305" y="1896782"/>
            <a:ext cx="4965032" cy="1747839"/>
          </a:xfrm>
        </p:spPr>
        <p:txBody>
          <a:bodyPr anchor="t"/>
          <a:lstStyle>
            <a:lvl1pPr algn="l">
              <a:defRPr sz="4800" b="1"/>
            </a:lvl1pPr>
          </a:lstStyle>
          <a:p>
            <a:r>
              <a:rPr lang="en-US" dirty="0"/>
              <a:t>Click to edit Master title style</a:t>
            </a:r>
          </a:p>
        </p:txBody>
      </p:sp>
      <p:pic>
        <p:nvPicPr>
          <p:cNvPr id="36" name="Picture 35" hidden="1">
            <a:extLst>
              <a:ext uri="{FF2B5EF4-FFF2-40B4-BE49-F238E27FC236}">
                <a16:creationId xmlns:a16="http://schemas.microsoft.com/office/drawing/2014/main" id="{0919503D-AEC3-44A2-BAE9-2CE5BC7668E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5615"/>
          <a:stretch/>
        </p:blipFill>
        <p:spPr>
          <a:xfrm>
            <a:off x="10344394" y="5709623"/>
            <a:ext cx="1309489" cy="736678"/>
          </a:xfrm>
          <a:prstGeom prst="rect">
            <a:avLst/>
          </a:prstGeom>
        </p:spPr>
      </p:pic>
      <p:pic>
        <p:nvPicPr>
          <p:cNvPr id="5" name="Picture 4" descr="A logo for a company&#10;&#10;Description automatically generated">
            <a:extLst>
              <a:ext uri="{FF2B5EF4-FFF2-40B4-BE49-F238E27FC236}">
                <a16:creationId xmlns:a16="http://schemas.microsoft.com/office/drawing/2014/main" id="{F4EF6738-3ADD-946D-441A-7DDEB4EFAF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57755" y="4778243"/>
            <a:ext cx="3344780" cy="2584602"/>
          </a:xfrm>
          <a:prstGeom prst="rect">
            <a:avLst/>
          </a:prstGeom>
        </p:spPr>
      </p:pic>
    </p:spTree>
    <p:extLst>
      <p:ext uri="{BB962C8B-B14F-4D97-AF65-F5344CB8AC3E}">
        <p14:creationId xmlns:p14="http://schemas.microsoft.com/office/powerpoint/2010/main" val="957058978"/>
      </p:ext>
    </p:extLst>
  </p:cSld>
  <p:clrMapOvr>
    <a:masterClrMapping/>
  </p:clrMapOvr>
  <p:extLst>
    <p:ext uri="{DCECCB84-F9BA-43D5-87BE-67443E8EF086}">
      <p15:sldGuideLst xmlns:p15="http://schemas.microsoft.com/office/powerpoint/2012/main">
        <p15:guide id="1" pos="3840" userDrawn="1">
          <p15:clr>
            <a:srgbClr val="FBAE40"/>
          </p15:clr>
        </p15:guide>
        <p15:guide id="2" pos="6936" userDrawn="1">
          <p15:clr>
            <a:srgbClr val="FBAE40"/>
          </p15:clr>
        </p15:guide>
        <p15:guide id="3" orient="horz" pos="14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_Title_Picture_WHITE">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9185BF3-8990-434C-A451-C4B641BFB4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1120" y="1"/>
            <a:ext cx="10160880" cy="6108721"/>
          </a:xfrm>
          <a:prstGeom prst="rect">
            <a:avLst/>
          </a:prstGeom>
        </p:spPr>
      </p:pic>
      <p:sp>
        <p:nvSpPr>
          <p:cNvPr id="36" name="Picture Placeholder 35">
            <a:extLst>
              <a:ext uri="{FF2B5EF4-FFF2-40B4-BE49-F238E27FC236}">
                <a16:creationId xmlns:a16="http://schemas.microsoft.com/office/drawing/2014/main" id="{AA0CD04E-26B8-43CA-8521-2903E64B47B1}"/>
              </a:ext>
            </a:extLst>
          </p:cNvPr>
          <p:cNvSpPr>
            <a:spLocks noGrp="1"/>
          </p:cNvSpPr>
          <p:nvPr>
            <p:ph type="pic" sz="quarter" idx="13"/>
          </p:nvPr>
        </p:nvSpPr>
        <p:spPr>
          <a:xfrm>
            <a:off x="1" y="1"/>
            <a:ext cx="10658745" cy="6858000"/>
          </a:xfrm>
          <a:custGeom>
            <a:avLst/>
            <a:gdLst>
              <a:gd name="connsiteX0" fmla="*/ 0 w 7994059"/>
              <a:gd name="connsiteY0" fmla="*/ 0 h 6858000"/>
              <a:gd name="connsiteX1" fmla="*/ 1291202 w 7994059"/>
              <a:gd name="connsiteY1" fmla="*/ 0 h 6858000"/>
              <a:gd name="connsiteX2" fmla="*/ 7994059 w 7994059"/>
              <a:gd name="connsiteY2" fmla="*/ 5086350 h 6858000"/>
              <a:gd name="connsiteX3" fmla="*/ 5544573 w 7994059"/>
              <a:gd name="connsiteY3" fmla="*/ 6858000 h 6858000"/>
              <a:gd name="connsiteX4" fmla="*/ 0 w 799405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4059" h="6858000">
                <a:moveTo>
                  <a:pt x="0" y="0"/>
                </a:moveTo>
                <a:lnTo>
                  <a:pt x="1291202" y="0"/>
                </a:lnTo>
                <a:cubicBezTo>
                  <a:pt x="2560251" y="844550"/>
                  <a:pt x="5277155" y="2965450"/>
                  <a:pt x="7994059" y="5086350"/>
                </a:cubicBezTo>
                <a:lnTo>
                  <a:pt x="5544573" y="6858000"/>
                </a:lnTo>
                <a:lnTo>
                  <a:pt x="0" y="6858000"/>
                </a:lnTo>
                <a:close/>
              </a:path>
            </a:pathLst>
          </a:custGeom>
          <a:solidFill>
            <a:schemeClr val="accent2">
              <a:lumMod val="20000"/>
              <a:lumOff val="80000"/>
            </a:schemeClr>
          </a:solidFill>
          <a:ln>
            <a:noFill/>
          </a:ln>
        </p:spPr>
        <p:txBody>
          <a:bodyPr wrap="square">
            <a:noAutofit/>
          </a:bodyPr>
          <a:lstStyle>
            <a:lvl1pPr>
              <a:defRPr sz="2800"/>
            </a:lvl1pPr>
          </a:lstStyle>
          <a:p>
            <a:endParaRPr lang="en-US" dirty="0"/>
          </a:p>
          <a:p>
            <a:endParaRPr lang="en-US" dirty="0"/>
          </a:p>
          <a:p>
            <a:endParaRPr lang="en-US" dirty="0"/>
          </a:p>
          <a:p>
            <a:endParaRPr lang="en-US" dirty="0"/>
          </a:p>
          <a:p>
            <a:r>
              <a:rPr lang="en-US" dirty="0"/>
              <a:t>Click to insert picture</a:t>
            </a:r>
          </a:p>
        </p:txBody>
      </p:sp>
      <p:sp>
        <p:nvSpPr>
          <p:cNvPr id="5" name="Slide Number Placeholder 4">
            <a:extLst>
              <a:ext uri="{FF2B5EF4-FFF2-40B4-BE49-F238E27FC236}">
                <a16:creationId xmlns:a16="http://schemas.microsoft.com/office/drawing/2014/main" id="{828119A3-6205-4371-8F28-077852DA3587}"/>
              </a:ext>
            </a:extLst>
          </p:cNvPr>
          <p:cNvSpPr>
            <a:spLocks noGrp="1"/>
          </p:cNvSpPr>
          <p:nvPr>
            <p:ph type="sldNum" sz="quarter" idx="12"/>
          </p:nvPr>
        </p:nvSpPr>
        <p:spPr/>
        <p:txBody>
          <a:bodyPr/>
          <a:lstStyle/>
          <a:p>
            <a:fld id="{BBD9DBB6-08A9-4F4E-BE5B-A17E5E407961}" type="slidenum">
              <a:rPr lang="en-US" smtClean="0"/>
              <a:pPr/>
              <a:t>‹#›</a:t>
            </a:fld>
            <a:endParaRPr lang="en-US" dirty="0"/>
          </a:p>
        </p:txBody>
      </p:sp>
      <p:sp>
        <p:nvSpPr>
          <p:cNvPr id="28" name="Freeform 51">
            <a:extLst>
              <a:ext uri="{FF2B5EF4-FFF2-40B4-BE49-F238E27FC236}">
                <a16:creationId xmlns:a16="http://schemas.microsoft.com/office/drawing/2014/main" id="{C4049FC7-4C46-4B75-B44F-D0B0A37971B0}"/>
              </a:ext>
            </a:extLst>
          </p:cNvPr>
          <p:cNvSpPr>
            <a:spLocks/>
          </p:cNvSpPr>
          <p:nvPr userDrawn="1"/>
        </p:nvSpPr>
        <p:spPr bwMode="auto">
          <a:xfrm>
            <a:off x="7380817" y="5078414"/>
            <a:ext cx="4815416" cy="1779587"/>
          </a:xfrm>
          <a:custGeom>
            <a:avLst/>
            <a:gdLst>
              <a:gd name="T0" fmla="*/ 0 w 2275"/>
              <a:gd name="T1" fmla="*/ 1121 h 1121"/>
              <a:gd name="T2" fmla="*/ 2275 w 2275"/>
              <a:gd name="T3" fmla="*/ 1121 h 1121"/>
              <a:gd name="T4" fmla="*/ 2275 w 2275"/>
              <a:gd name="T5" fmla="*/ 543 h 1121"/>
              <a:gd name="T6" fmla="*/ 1540 w 2275"/>
              <a:gd name="T7" fmla="*/ 0 h 1121"/>
              <a:gd name="T8" fmla="*/ 0 w 2275"/>
              <a:gd name="T9" fmla="*/ 1121 h 1121"/>
            </a:gdLst>
            <a:ahLst/>
            <a:cxnLst>
              <a:cxn ang="0">
                <a:pos x="T0" y="T1"/>
              </a:cxn>
              <a:cxn ang="0">
                <a:pos x="T2" y="T3"/>
              </a:cxn>
              <a:cxn ang="0">
                <a:pos x="T4" y="T5"/>
              </a:cxn>
              <a:cxn ang="0">
                <a:pos x="T6" y="T7"/>
              </a:cxn>
              <a:cxn ang="0">
                <a:pos x="T8" y="T9"/>
              </a:cxn>
            </a:cxnLst>
            <a:rect l="0" t="0" r="r" b="b"/>
            <a:pathLst>
              <a:path w="2275" h="1121">
                <a:moveTo>
                  <a:pt x="0" y="1121"/>
                </a:moveTo>
                <a:lnTo>
                  <a:pt x="2275" y="1121"/>
                </a:lnTo>
                <a:lnTo>
                  <a:pt x="2275" y="543"/>
                </a:lnTo>
                <a:lnTo>
                  <a:pt x="1540" y="0"/>
                </a:lnTo>
                <a:lnTo>
                  <a:pt x="0" y="1121"/>
                </a:lnTo>
                <a:close/>
              </a:path>
            </a:pathLst>
          </a:custGeom>
          <a:solidFill>
            <a:srgbClr val="3C4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9" name="Title 1">
            <a:extLst>
              <a:ext uri="{FF2B5EF4-FFF2-40B4-BE49-F238E27FC236}">
                <a16:creationId xmlns:a16="http://schemas.microsoft.com/office/drawing/2014/main" id="{695BA6F7-BEFC-4154-8086-0B19980F1F85}"/>
              </a:ext>
            </a:extLst>
          </p:cNvPr>
          <p:cNvSpPr>
            <a:spLocks noGrp="1"/>
          </p:cNvSpPr>
          <p:nvPr>
            <p:ph type="ctrTitle"/>
          </p:nvPr>
        </p:nvSpPr>
        <p:spPr>
          <a:xfrm>
            <a:off x="6114891" y="789898"/>
            <a:ext cx="5486400" cy="1247697"/>
          </a:xfrm>
        </p:spPr>
        <p:txBody>
          <a:bodyPr anchor="t"/>
          <a:lstStyle>
            <a:lvl1pPr algn="l">
              <a:defRPr sz="4000" cap="none" baseline="0"/>
            </a:lvl1pPr>
          </a:lstStyle>
          <a:p>
            <a:r>
              <a:rPr lang="en-US" dirty="0"/>
              <a:t>Click to edit Master title style</a:t>
            </a:r>
          </a:p>
        </p:txBody>
      </p:sp>
      <p:sp>
        <p:nvSpPr>
          <p:cNvPr id="40" name="Subtitle 2">
            <a:extLst>
              <a:ext uri="{FF2B5EF4-FFF2-40B4-BE49-F238E27FC236}">
                <a16:creationId xmlns:a16="http://schemas.microsoft.com/office/drawing/2014/main" id="{4C5BFE49-0958-4B6D-9521-8EA9E8D1A98C}"/>
              </a:ext>
            </a:extLst>
          </p:cNvPr>
          <p:cNvSpPr>
            <a:spLocks noGrp="1"/>
          </p:cNvSpPr>
          <p:nvPr>
            <p:ph type="subTitle" idx="1"/>
          </p:nvPr>
        </p:nvSpPr>
        <p:spPr>
          <a:xfrm>
            <a:off x="6114892" y="2242183"/>
            <a:ext cx="5486400" cy="843163"/>
          </a:xfr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 name="Picture 1" descr="A logo for a company&#10;&#10;Description automatically generated">
            <a:extLst>
              <a:ext uri="{FF2B5EF4-FFF2-40B4-BE49-F238E27FC236}">
                <a16:creationId xmlns:a16="http://schemas.microsoft.com/office/drawing/2014/main" id="{B63BDAD3-F5E9-CA3A-0B73-50A7A02CEF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28892" y="4675905"/>
            <a:ext cx="4459707" cy="2584602"/>
          </a:xfrm>
          <a:prstGeom prst="rect">
            <a:avLst/>
          </a:prstGeom>
        </p:spPr>
      </p:pic>
    </p:spTree>
    <p:extLst>
      <p:ext uri="{BB962C8B-B14F-4D97-AF65-F5344CB8AC3E}">
        <p14:creationId xmlns:p14="http://schemas.microsoft.com/office/powerpoint/2010/main" val="2901386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MI_Title_No_Picture_LIGHT_BLUE">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28AF21-28ED-4007-A63F-5F9208671C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8197" y="2400440"/>
            <a:ext cx="8529043" cy="4243184"/>
          </a:xfrm>
          <a:prstGeom prst="rect">
            <a:avLst/>
          </a:prstGeom>
        </p:spPr>
      </p:pic>
      <p:sp>
        <p:nvSpPr>
          <p:cNvPr id="2" name="Date Placeholder 1">
            <a:extLst>
              <a:ext uri="{FF2B5EF4-FFF2-40B4-BE49-F238E27FC236}">
                <a16:creationId xmlns:a16="http://schemas.microsoft.com/office/drawing/2014/main" id="{94C1A67E-F198-44FD-90CC-4513C4CEAFF6}"/>
              </a:ext>
            </a:extLst>
          </p:cNvPr>
          <p:cNvSpPr>
            <a:spLocks noGrp="1"/>
          </p:cNvSpPr>
          <p:nvPr>
            <p:ph type="dt" sz="half" idx="10"/>
          </p:nvPr>
        </p:nvSpPr>
        <p:spPr/>
        <p:txBody>
          <a:bodyPr/>
          <a:lstStyle/>
          <a:p>
            <a:fld id="{0CF9711E-1A0C-44E9-84F9-66CDD803E611}" type="datetimeFigureOut">
              <a:rPr lang="en-US" smtClean="0"/>
              <a:t>11/11/2025</a:t>
            </a:fld>
            <a:endParaRPr lang="en-US" dirty="0"/>
          </a:p>
        </p:txBody>
      </p:sp>
      <p:sp>
        <p:nvSpPr>
          <p:cNvPr id="3" name="Footer Placeholder 2">
            <a:extLst>
              <a:ext uri="{FF2B5EF4-FFF2-40B4-BE49-F238E27FC236}">
                <a16:creationId xmlns:a16="http://schemas.microsoft.com/office/drawing/2014/main" id="{765A53CA-6B50-4CA8-8E26-BDB0A262C29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1B20659-1D61-4166-BD8E-B2DF61F6714F}"/>
              </a:ext>
            </a:extLst>
          </p:cNvPr>
          <p:cNvSpPr>
            <a:spLocks noGrp="1"/>
          </p:cNvSpPr>
          <p:nvPr>
            <p:ph type="sldNum" sz="quarter" idx="12"/>
          </p:nvPr>
        </p:nvSpPr>
        <p:spPr/>
        <p:txBody>
          <a:bodyPr/>
          <a:lstStyle/>
          <a:p>
            <a:fld id="{D4E1DEEA-C9D7-4BBD-B5BD-995B612C56E5}" type="slidenum">
              <a:rPr lang="en-US" smtClean="0"/>
              <a:t>‹#›</a:t>
            </a:fld>
            <a:endParaRPr lang="en-US" dirty="0"/>
          </a:p>
        </p:txBody>
      </p:sp>
      <p:sp>
        <p:nvSpPr>
          <p:cNvPr id="10" name="Rectangle 111">
            <a:extLst>
              <a:ext uri="{FF2B5EF4-FFF2-40B4-BE49-F238E27FC236}">
                <a16:creationId xmlns:a16="http://schemas.microsoft.com/office/drawing/2014/main" id="{E6691921-0714-45C6-AD76-7112AA3ADCD3}"/>
              </a:ext>
            </a:extLst>
          </p:cNvPr>
          <p:cNvSpPr>
            <a:spLocks noChangeArrowheads="1"/>
          </p:cNvSpPr>
          <p:nvPr/>
        </p:nvSpPr>
        <p:spPr bwMode="auto">
          <a:xfrm>
            <a:off x="-1" y="6629400"/>
            <a:ext cx="8982075"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55">
            <a:extLst>
              <a:ext uri="{FF2B5EF4-FFF2-40B4-BE49-F238E27FC236}">
                <a16:creationId xmlns:a16="http://schemas.microsoft.com/office/drawing/2014/main" id="{F236EDC9-43AA-4B2D-A110-D74EDF7F88FF}"/>
              </a:ext>
            </a:extLst>
          </p:cNvPr>
          <p:cNvSpPr>
            <a:spLocks/>
          </p:cNvSpPr>
          <p:nvPr/>
        </p:nvSpPr>
        <p:spPr bwMode="auto">
          <a:xfrm>
            <a:off x="8534863" y="5487814"/>
            <a:ext cx="3657137" cy="1378732"/>
          </a:xfrm>
          <a:custGeom>
            <a:avLst/>
            <a:gdLst>
              <a:gd name="T0" fmla="*/ 0 w 2274"/>
              <a:gd name="T1" fmla="*/ 1120 h 1120"/>
              <a:gd name="T2" fmla="*/ 2274 w 2274"/>
              <a:gd name="T3" fmla="*/ 1120 h 1120"/>
              <a:gd name="T4" fmla="*/ 2274 w 2274"/>
              <a:gd name="T5" fmla="*/ 543 h 1120"/>
              <a:gd name="T6" fmla="*/ 1540 w 2274"/>
              <a:gd name="T7" fmla="*/ 0 h 1120"/>
              <a:gd name="T8" fmla="*/ 0 w 2274"/>
              <a:gd name="T9" fmla="*/ 1120 h 1120"/>
              <a:gd name="connsiteX0" fmla="*/ 0 w 9636"/>
              <a:gd name="connsiteY0" fmla="*/ 9944 h 10000"/>
              <a:gd name="connsiteX1" fmla="*/ 9636 w 9636"/>
              <a:gd name="connsiteY1" fmla="*/ 10000 h 10000"/>
              <a:gd name="connsiteX2" fmla="*/ 9636 w 9636"/>
              <a:gd name="connsiteY2" fmla="*/ 4848 h 10000"/>
              <a:gd name="connsiteX3" fmla="*/ 6408 w 9636"/>
              <a:gd name="connsiteY3" fmla="*/ 0 h 10000"/>
              <a:gd name="connsiteX4" fmla="*/ 0 w 9636"/>
              <a:gd name="connsiteY4" fmla="*/ 9944 h 10000"/>
              <a:gd name="connsiteX0" fmla="*/ 0 w 10042"/>
              <a:gd name="connsiteY0" fmla="*/ 9944 h 10000"/>
              <a:gd name="connsiteX1" fmla="*/ 10042 w 10042"/>
              <a:gd name="connsiteY1" fmla="*/ 10000 h 10000"/>
              <a:gd name="connsiteX2" fmla="*/ 10042 w 10042"/>
              <a:gd name="connsiteY2" fmla="*/ 4848 h 10000"/>
              <a:gd name="connsiteX3" fmla="*/ 6692 w 10042"/>
              <a:gd name="connsiteY3" fmla="*/ 0 h 10000"/>
              <a:gd name="connsiteX4" fmla="*/ 0 w 10042"/>
              <a:gd name="connsiteY4" fmla="*/ 9944 h 10000"/>
              <a:gd name="connsiteX0" fmla="*/ 0 w 10042"/>
              <a:gd name="connsiteY0" fmla="*/ 9996 h 10052"/>
              <a:gd name="connsiteX1" fmla="*/ 10042 w 10042"/>
              <a:gd name="connsiteY1" fmla="*/ 10052 h 10052"/>
              <a:gd name="connsiteX2" fmla="*/ 10042 w 10042"/>
              <a:gd name="connsiteY2" fmla="*/ 4900 h 10052"/>
              <a:gd name="connsiteX3" fmla="*/ 6699 w 10042"/>
              <a:gd name="connsiteY3" fmla="*/ 0 h 10052"/>
              <a:gd name="connsiteX4" fmla="*/ 0 w 10042"/>
              <a:gd name="connsiteY4" fmla="*/ 9996 h 10052"/>
              <a:gd name="connsiteX0" fmla="*/ 0 w 10062"/>
              <a:gd name="connsiteY0" fmla="*/ 10048 h 10052"/>
              <a:gd name="connsiteX1" fmla="*/ 10062 w 10062"/>
              <a:gd name="connsiteY1" fmla="*/ 10052 h 10052"/>
              <a:gd name="connsiteX2" fmla="*/ 10062 w 10062"/>
              <a:gd name="connsiteY2" fmla="*/ 4900 h 10052"/>
              <a:gd name="connsiteX3" fmla="*/ 6719 w 10062"/>
              <a:gd name="connsiteY3" fmla="*/ 0 h 10052"/>
              <a:gd name="connsiteX4" fmla="*/ 0 w 10062"/>
              <a:gd name="connsiteY4" fmla="*/ 10048 h 1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 h="10052">
                <a:moveTo>
                  <a:pt x="0" y="10048"/>
                </a:moveTo>
                <a:lnTo>
                  <a:pt x="10062" y="10052"/>
                </a:lnTo>
                <a:lnTo>
                  <a:pt x="10062" y="4900"/>
                </a:lnTo>
                <a:lnTo>
                  <a:pt x="6719" y="0"/>
                </a:lnTo>
                <a:lnTo>
                  <a:pt x="0" y="100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51">
            <a:extLst>
              <a:ext uri="{FF2B5EF4-FFF2-40B4-BE49-F238E27FC236}">
                <a16:creationId xmlns:a16="http://schemas.microsoft.com/office/drawing/2014/main" id="{009F319C-F8FA-4599-AFDB-7DE37710E655}"/>
              </a:ext>
            </a:extLst>
          </p:cNvPr>
          <p:cNvSpPr>
            <a:spLocks/>
          </p:cNvSpPr>
          <p:nvPr/>
        </p:nvSpPr>
        <p:spPr bwMode="auto">
          <a:xfrm rot="16200000">
            <a:off x="-426207" y="1343983"/>
            <a:ext cx="1381498"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Subtitle 2">
            <a:extLst>
              <a:ext uri="{FF2B5EF4-FFF2-40B4-BE49-F238E27FC236}">
                <a16:creationId xmlns:a16="http://schemas.microsoft.com/office/drawing/2014/main" id="{24242090-06FC-4D25-847D-D4B3DFAFEDE8}"/>
              </a:ext>
            </a:extLst>
          </p:cNvPr>
          <p:cNvSpPr>
            <a:spLocks noGrp="1"/>
          </p:cNvSpPr>
          <p:nvPr>
            <p:ph type="subTitle" idx="1"/>
          </p:nvPr>
        </p:nvSpPr>
        <p:spPr>
          <a:xfrm>
            <a:off x="899303" y="4233863"/>
            <a:ext cx="4965033" cy="1158595"/>
          </a:xfrm>
        </p:spPr>
        <p:txBody>
          <a:bodyPr>
            <a:normAutofit/>
          </a:bodyPr>
          <a:lstStyle>
            <a:lvl1pPr marL="0" indent="0" algn="l">
              <a:buNone/>
              <a:defRPr sz="2800">
                <a:solidFill>
                  <a:schemeClr val="accent1"/>
                </a:solidFill>
                <a:latin typeface="Raleway Light" panose="020B04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9" name="Title 1">
            <a:extLst>
              <a:ext uri="{FF2B5EF4-FFF2-40B4-BE49-F238E27FC236}">
                <a16:creationId xmlns:a16="http://schemas.microsoft.com/office/drawing/2014/main" id="{3E48D9ED-1198-4E94-A259-4174E78FD83F}"/>
              </a:ext>
            </a:extLst>
          </p:cNvPr>
          <p:cNvSpPr>
            <a:spLocks noGrp="1"/>
          </p:cNvSpPr>
          <p:nvPr>
            <p:ph type="ctrTitle"/>
          </p:nvPr>
        </p:nvSpPr>
        <p:spPr>
          <a:xfrm>
            <a:off x="899305" y="1896782"/>
            <a:ext cx="4965032" cy="1747839"/>
          </a:xfrm>
        </p:spPr>
        <p:txBody>
          <a:bodyPr anchor="t"/>
          <a:lstStyle>
            <a:lvl1pPr algn="l">
              <a:defRPr sz="4800" b="1"/>
            </a:lvl1pPr>
          </a:lstStyle>
          <a:p>
            <a:r>
              <a:rPr lang="en-US" dirty="0"/>
              <a:t>Click to edit Master title style</a:t>
            </a:r>
          </a:p>
        </p:txBody>
      </p:sp>
      <p:pic>
        <p:nvPicPr>
          <p:cNvPr id="36" name="Picture 35" hidden="1">
            <a:extLst>
              <a:ext uri="{FF2B5EF4-FFF2-40B4-BE49-F238E27FC236}">
                <a16:creationId xmlns:a16="http://schemas.microsoft.com/office/drawing/2014/main" id="{0919503D-AEC3-44A2-BAE9-2CE5BC7668E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5615"/>
          <a:stretch/>
        </p:blipFill>
        <p:spPr>
          <a:xfrm>
            <a:off x="10344394" y="5709623"/>
            <a:ext cx="1309489" cy="736678"/>
          </a:xfrm>
          <a:prstGeom prst="rect">
            <a:avLst/>
          </a:prstGeom>
        </p:spPr>
      </p:pic>
      <p:pic>
        <p:nvPicPr>
          <p:cNvPr id="5" name="Picture 4" descr="A logo for a company&#10;&#10;Description automatically generated">
            <a:extLst>
              <a:ext uri="{FF2B5EF4-FFF2-40B4-BE49-F238E27FC236}">
                <a16:creationId xmlns:a16="http://schemas.microsoft.com/office/drawing/2014/main" id="{2549DD5B-047A-8CF3-C42E-F29EC1BB4B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57755" y="4778243"/>
            <a:ext cx="3344780" cy="2584602"/>
          </a:xfrm>
          <a:prstGeom prst="rect">
            <a:avLst/>
          </a:prstGeom>
        </p:spPr>
      </p:pic>
    </p:spTree>
    <p:extLst>
      <p:ext uri="{BB962C8B-B14F-4D97-AF65-F5344CB8AC3E}">
        <p14:creationId xmlns:p14="http://schemas.microsoft.com/office/powerpoint/2010/main" val="4086397608"/>
      </p:ext>
    </p:extLst>
  </p:cSld>
  <p:clrMapOvr>
    <a:masterClrMapping/>
  </p:clrMapOvr>
  <p:extLst>
    <p:ext uri="{DCECCB84-F9BA-43D5-87BE-67443E8EF086}">
      <p15:sldGuideLst xmlns:p15="http://schemas.microsoft.com/office/powerpoint/2012/main">
        <p15:guide id="1" pos="3840">
          <p15:clr>
            <a:srgbClr val="FBAE40"/>
          </p15:clr>
        </p15:guide>
        <p15:guide id="2" pos="6936">
          <p15:clr>
            <a:srgbClr val="FBAE40"/>
          </p15:clr>
        </p15:guide>
        <p15:guide id="3" orient="horz" pos="148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MI_Title_No_Picture_MED_BLUE">
    <p:bg>
      <p:bgPr>
        <a:solidFill>
          <a:srgbClr val="A7BBC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28AF21-28ED-4007-A63F-5F9208671C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8197" y="2400440"/>
            <a:ext cx="8529043" cy="4243184"/>
          </a:xfrm>
          <a:prstGeom prst="rect">
            <a:avLst/>
          </a:prstGeom>
        </p:spPr>
      </p:pic>
      <p:sp>
        <p:nvSpPr>
          <p:cNvPr id="2" name="Date Placeholder 1">
            <a:extLst>
              <a:ext uri="{FF2B5EF4-FFF2-40B4-BE49-F238E27FC236}">
                <a16:creationId xmlns:a16="http://schemas.microsoft.com/office/drawing/2014/main" id="{94C1A67E-F198-44FD-90CC-4513C4CEAFF6}"/>
              </a:ext>
            </a:extLst>
          </p:cNvPr>
          <p:cNvSpPr>
            <a:spLocks noGrp="1"/>
          </p:cNvSpPr>
          <p:nvPr>
            <p:ph type="dt" sz="half" idx="10"/>
          </p:nvPr>
        </p:nvSpPr>
        <p:spPr/>
        <p:txBody>
          <a:bodyPr/>
          <a:lstStyle/>
          <a:p>
            <a:fld id="{0CF9711E-1A0C-44E9-84F9-66CDD803E611}" type="datetimeFigureOut">
              <a:rPr lang="en-US" smtClean="0"/>
              <a:t>11/11/2025</a:t>
            </a:fld>
            <a:endParaRPr lang="en-US" dirty="0"/>
          </a:p>
        </p:txBody>
      </p:sp>
      <p:sp>
        <p:nvSpPr>
          <p:cNvPr id="3" name="Footer Placeholder 2">
            <a:extLst>
              <a:ext uri="{FF2B5EF4-FFF2-40B4-BE49-F238E27FC236}">
                <a16:creationId xmlns:a16="http://schemas.microsoft.com/office/drawing/2014/main" id="{765A53CA-6B50-4CA8-8E26-BDB0A262C29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1B20659-1D61-4166-BD8E-B2DF61F6714F}"/>
              </a:ext>
            </a:extLst>
          </p:cNvPr>
          <p:cNvSpPr>
            <a:spLocks noGrp="1"/>
          </p:cNvSpPr>
          <p:nvPr>
            <p:ph type="sldNum" sz="quarter" idx="12"/>
          </p:nvPr>
        </p:nvSpPr>
        <p:spPr/>
        <p:txBody>
          <a:bodyPr/>
          <a:lstStyle/>
          <a:p>
            <a:fld id="{D4E1DEEA-C9D7-4BBD-B5BD-995B612C56E5}" type="slidenum">
              <a:rPr lang="en-US" smtClean="0"/>
              <a:t>‹#›</a:t>
            </a:fld>
            <a:endParaRPr lang="en-US" dirty="0"/>
          </a:p>
        </p:txBody>
      </p:sp>
      <p:sp>
        <p:nvSpPr>
          <p:cNvPr id="10" name="Rectangle 111">
            <a:extLst>
              <a:ext uri="{FF2B5EF4-FFF2-40B4-BE49-F238E27FC236}">
                <a16:creationId xmlns:a16="http://schemas.microsoft.com/office/drawing/2014/main" id="{E6691921-0714-45C6-AD76-7112AA3ADCD3}"/>
              </a:ext>
            </a:extLst>
          </p:cNvPr>
          <p:cNvSpPr>
            <a:spLocks noChangeArrowheads="1"/>
          </p:cNvSpPr>
          <p:nvPr/>
        </p:nvSpPr>
        <p:spPr bwMode="auto">
          <a:xfrm>
            <a:off x="-1" y="6629400"/>
            <a:ext cx="8982075"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55">
            <a:extLst>
              <a:ext uri="{FF2B5EF4-FFF2-40B4-BE49-F238E27FC236}">
                <a16:creationId xmlns:a16="http://schemas.microsoft.com/office/drawing/2014/main" id="{F236EDC9-43AA-4B2D-A110-D74EDF7F88FF}"/>
              </a:ext>
            </a:extLst>
          </p:cNvPr>
          <p:cNvSpPr>
            <a:spLocks/>
          </p:cNvSpPr>
          <p:nvPr/>
        </p:nvSpPr>
        <p:spPr bwMode="auto">
          <a:xfrm>
            <a:off x="8534863" y="5487814"/>
            <a:ext cx="3657137" cy="1378732"/>
          </a:xfrm>
          <a:custGeom>
            <a:avLst/>
            <a:gdLst>
              <a:gd name="T0" fmla="*/ 0 w 2274"/>
              <a:gd name="T1" fmla="*/ 1120 h 1120"/>
              <a:gd name="T2" fmla="*/ 2274 w 2274"/>
              <a:gd name="T3" fmla="*/ 1120 h 1120"/>
              <a:gd name="T4" fmla="*/ 2274 w 2274"/>
              <a:gd name="T5" fmla="*/ 543 h 1120"/>
              <a:gd name="T6" fmla="*/ 1540 w 2274"/>
              <a:gd name="T7" fmla="*/ 0 h 1120"/>
              <a:gd name="T8" fmla="*/ 0 w 2274"/>
              <a:gd name="T9" fmla="*/ 1120 h 1120"/>
              <a:gd name="connsiteX0" fmla="*/ 0 w 9636"/>
              <a:gd name="connsiteY0" fmla="*/ 9944 h 10000"/>
              <a:gd name="connsiteX1" fmla="*/ 9636 w 9636"/>
              <a:gd name="connsiteY1" fmla="*/ 10000 h 10000"/>
              <a:gd name="connsiteX2" fmla="*/ 9636 w 9636"/>
              <a:gd name="connsiteY2" fmla="*/ 4848 h 10000"/>
              <a:gd name="connsiteX3" fmla="*/ 6408 w 9636"/>
              <a:gd name="connsiteY3" fmla="*/ 0 h 10000"/>
              <a:gd name="connsiteX4" fmla="*/ 0 w 9636"/>
              <a:gd name="connsiteY4" fmla="*/ 9944 h 10000"/>
              <a:gd name="connsiteX0" fmla="*/ 0 w 10042"/>
              <a:gd name="connsiteY0" fmla="*/ 9944 h 10000"/>
              <a:gd name="connsiteX1" fmla="*/ 10042 w 10042"/>
              <a:gd name="connsiteY1" fmla="*/ 10000 h 10000"/>
              <a:gd name="connsiteX2" fmla="*/ 10042 w 10042"/>
              <a:gd name="connsiteY2" fmla="*/ 4848 h 10000"/>
              <a:gd name="connsiteX3" fmla="*/ 6692 w 10042"/>
              <a:gd name="connsiteY3" fmla="*/ 0 h 10000"/>
              <a:gd name="connsiteX4" fmla="*/ 0 w 10042"/>
              <a:gd name="connsiteY4" fmla="*/ 9944 h 10000"/>
              <a:gd name="connsiteX0" fmla="*/ 0 w 10042"/>
              <a:gd name="connsiteY0" fmla="*/ 9996 h 10052"/>
              <a:gd name="connsiteX1" fmla="*/ 10042 w 10042"/>
              <a:gd name="connsiteY1" fmla="*/ 10052 h 10052"/>
              <a:gd name="connsiteX2" fmla="*/ 10042 w 10042"/>
              <a:gd name="connsiteY2" fmla="*/ 4900 h 10052"/>
              <a:gd name="connsiteX3" fmla="*/ 6699 w 10042"/>
              <a:gd name="connsiteY3" fmla="*/ 0 h 10052"/>
              <a:gd name="connsiteX4" fmla="*/ 0 w 10042"/>
              <a:gd name="connsiteY4" fmla="*/ 9996 h 10052"/>
              <a:gd name="connsiteX0" fmla="*/ 0 w 10062"/>
              <a:gd name="connsiteY0" fmla="*/ 10048 h 10052"/>
              <a:gd name="connsiteX1" fmla="*/ 10062 w 10062"/>
              <a:gd name="connsiteY1" fmla="*/ 10052 h 10052"/>
              <a:gd name="connsiteX2" fmla="*/ 10062 w 10062"/>
              <a:gd name="connsiteY2" fmla="*/ 4900 h 10052"/>
              <a:gd name="connsiteX3" fmla="*/ 6719 w 10062"/>
              <a:gd name="connsiteY3" fmla="*/ 0 h 10052"/>
              <a:gd name="connsiteX4" fmla="*/ 0 w 10062"/>
              <a:gd name="connsiteY4" fmla="*/ 10048 h 1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 h="10052">
                <a:moveTo>
                  <a:pt x="0" y="10048"/>
                </a:moveTo>
                <a:lnTo>
                  <a:pt x="10062" y="10052"/>
                </a:lnTo>
                <a:lnTo>
                  <a:pt x="10062" y="4900"/>
                </a:lnTo>
                <a:lnTo>
                  <a:pt x="6719" y="0"/>
                </a:lnTo>
                <a:lnTo>
                  <a:pt x="0" y="100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51">
            <a:extLst>
              <a:ext uri="{FF2B5EF4-FFF2-40B4-BE49-F238E27FC236}">
                <a16:creationId xmlns:a16="http://schemas.microsoft.com/office/drawing/2014/main" id="{009F319C-F8FA-4599-AFDB-7DE37710E655}"/>
              </a:ext>
            </a:extLst>
          </p:cNvPr>
          <p:cNvSpPr>
            <a:spLocks/>
          </p:cNvSpPr>
          <p:nvPr/>
        </p:nvSpPr>
        <p:spPr bwMode="auto">
          <a:xfrm rot="16200000">
            <a:off x="-426207" y="1343983"/>
            <a:ext cx="1381498"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Subtitle 2">
            <a:extLst>
              <a:ext uri="{FF2B5EF4-FFF2-40B4-BE49-F238E27FC236}">
                <a16:creationId xmlns:a16="http://schemas.microsoft.com/office/drawing/2014/main" id="{24242090-06FC-4D25-847D-D4B3DFAFEDE8}"/>
              </a:ext>
            </a:extLst>
          </p:cNvPr>
          <p:cNvSpPr>
            <a:spLocks noGrp="1"/>
          </p:cNvSpPr>
          <p:nvPr>
            <p:ph type="subTitle" idx="1"/>
          </p:nvPr>
        </p:nvSpPr>
        <p:spPr>
          <a:xfrm>
            <a:off x="899303" y="4233863"/>
            <a:ext cx="4965033" cy="1158595"/>
          </a:xfrm>
        </p:spPr>
        <p:txBody>
          <a:bodyPr>
            <a:normAutofit/>
          </a:bodyPr>
          <a:lstStyle>
            <a:lvl1pPr marL="0" indent="0" algn="l">
              <a:buNone/>
              <a:defRPr sz="2800">
                <a:solidFill>
                  <a:schemeClr val="accent1"/>
                </a:solidFill>
                <a:latin typeface="Raleway Light" panose="020B04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9" name="Title 1">
            <a:extLst>
              <a:ext uri="{FF2B5EF4-FFF2-40B4-BE49-F238E27FC236}">
                <a16:creationId xmlns:a16="http://schemas.microsoft.com/office/drawing/2014/main" id="{3E48D9ED-1198-4E94-A259-4174E78FD83F}"/>
              </a:ext>
            </a:extLst>
          </p:cNvPr>
          <p:cNvSpPr>
            <a:spLocks noGrp="1"/>
          </p:cNvSpPr>
          <p:nvPr>
            <p:ph type="ctrTitle"/>
          </p:nvPr>
        </p:nvSpPr>
        <p:spPr>
          <a:xfrm>
            <a:off x="899305" y="1896782"/>
            <a:ext cx="4965032" cy="1747839"/>
          </a:xfrm>
        </p:spPr>
        <p:txBody>
          <a:bodyPr anchor="t"/>
          <a:lstStyle>
            <a:lvl1pPr algn="l">
              <a:defRPr sz="4800" b="1"/>
            </a:lvl1pPr>
          </a:lstStyle>
          <a:p>
            <a:r>
              <a:rPr lang="en-US" dirty="0"/>
              <a:t>Click to edit Master title style</a:t>
            </a:r>
          </a:p>
        </p:txBody>
      </p:sp>
      <p:pic>
        <p:nvPicPr>
          <p:cNvPr id="36" name="Picture 35" hidden="1">
            <a:extLst>
              <a:ext uri="{FF2B5EF4-FFF2-40B4-BE49-F238E27FC236}">
                <a16:creationId xmlns:a16="http://schemas.microsoft.com/office/drawing/2014/main" id="{0919503D-AEC3-44A2-BAE9-2CE5BC7668E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5615"/>
          <a:stretch/>
        </p:blipFill>
        <p:spPr>
          <a:xfrm>
            <a:off x="10344394" y="5709623"/>
            <a:ext cx="1309489" cy="736678"/>
          </a:xfrm>
          <a:prstGeom prst="rect">
            <a:avLst/>
          </a:prstGeom>
        </p:spPr>
      </p:pic>
      <p:pic>
        <p:nvPicPr>
          <p:cNvPr id="5" name="Picture 4" descr="A logo for a company&#10;&#10;Description automatically generated">
            <a:extLst>
              <a:ext uri="{FF2B5EF4-FFF2-40B4-BE49-F238E27FC236}">
                <a16:creationId xmlns:a16="http://schemas.microsoft.com/office/drawing/2014/main" id="{7B1E4235-8C90-1B6C-0581-B08135C453C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57755" y="4778243"/>
            <a:ext cx="3344780" cy="2584602"/>
          </a:xfrm>
          <a:prstGeom prst="rect">
            <a:avLst/>
          </a:prstGeom>
        </p:spPr>
      </p:pic>
    </p:spTree>
    <p:extLst>
      <p:ext uri="{BB962C8B-B14F-4D97-AF65-F5344CB8AC3E}">
        <p14:creationId xmlns:p14="http://schemas.microsoft.com/office/powerpoint/2010/main" val="1594053648"/>
      </p:ext>
    </p:extLst>
  </p:cSld>
  <p:clrMapOvr>
    <a:masterClrMapping/>
  </p:clrMapOvr>
  <p:extLst>
    <p:ext uri="{DCECCB84-F9BA-43D5-87BE-67443E8EF086}">
      <p15:sldGuideLst xmlns:p15="http://schemas.microsoft.com/office/powerpoint/2012/main">
        <p15:guide id="1" pos="3840">
          <p15:clr>
            <a:srgbClr val="FBAE40"/>
          </p15:clr>
        </p15:guide>
        <p15:guide id="2" pos="6936">
          <p15:clr>
            <a:srgbClr val="FBAE40"/>
          </p15:clr>
        </p15:guide>
        <p15:guide id="3" orient="horz" pos="148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I_Title_Bullets_Photo_LEFT_WHITE">
    <p:spTree>
      <p:nvGrpSpPr>
        <p:cNvPr id="1" name=""/>
        <p:cNvGrpSpPr/>
        <p:nvPr/>
      </p:nvGrpSpPr>
      <p:grpSpPr>
        <a:xfrm>
          <a:off x="0" y="0"/>
          <a:ext cx="0" cy="0"/>
          <a:chOff x="0" y="0"/>
          <a:chExt cx="0" cy="0"/>
        </a:xfrm>
      </p:grpSpPr>
      <p:sp>
        <p:nvSpPr>
          <p:cNvPr id="9" name="Rectangle 111">
            <a:extLst>
              <a:ext uri="{FF2B5EF4-FFF2-40B4-BE49-F238E27FC236}">
                <a16:creationId xmlns:a16="http://schemas.microsoft.com/office/drawing/2014/main" id="{40CE8F3A-989A-4509-A1E4-0A758FF0650C}"/>
              </a:ext>
            </a:extLst>
          </p:cNvPr>
          <p:cNvSpPr>
            <a:spLocks noChangeArrowheads="1"/>
          </p:cNvSpPr>
          <p:nvPr userDrawn="1"/>
        </p:nvSpPr>
        <p:spPr bwMode="auto">
          <a:xfrm>
            <a:off x="-1" y="6629400"/>
            <a:ext cx="8982075"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55">
            <a:extLst>
              <a:ext uri="{FF2B5EF4-FFF2-40B4-BE49-F238E27FC236}">
                <a16:creationId xmlns:a16="http://schemas.microsoft.com/office/drawing/2014/main" id="{92FA47C4-EAF4-4D61-988F-38E828660783}"/>
              </a:ext>
            </a:extLst>
          </p:cNvPr>
          <p:cNvSpPr>
            <a:spLocks/>
          </p:cNvSpPr>
          <p:nvPr userDrawn="1"/>
        </p:nvSpPr>
        <p:spPr bwMode="auto">
          <a:xfrm>
            <a:off x="8534863" y="5479268"/>
            <a:ext cx="3657137" cy="1378732"/>
          </a:xfrm>
          <a:custGeom>
            <a:avLst/>
            <a:gdLst>
              <a:gd name="T0" fmla="*/ 0 w 2274"/>
              <a:gd name="T1" fmla="*/ 1120 h 1120"/>
              <a:gd name="T2" fmla="*/ 2274 w 2274"/>
              <a:gd name="T3" fmla="*/ 1120 h 1120"/>
              <a:gd name="T4" fmla="*/ 2274 w 2274"/>
              <a:gd name="T5" fmla="*/ 543 h 1120"/>
              <a:gd name="T6" fmla="*/ 1540 w 2274"/>
              <a:gd name="T7" fmla="*/ 0 h 1120"/>
              <a:gd name="T8" fmla="*/ 0 w 2274"/>
              <a:gd name="T9" fmla="*/ 1120 h 1120"/>
              <a:gd name="connsiteX0" fmla="*/ 0 w 9636"/>
              <a:gd name="connsiteY0" fmla="*/ 9944 h 10000"/>
              <a:gd name="connsiteX1" fmla="*/ 9636 w 9636"/>
              <a:gd name="connsiteY1" fmla="*/ 10000 h 10000"/>
              <a:gd name="connsiteX2" fmla="*/ 9636 w 9636"/>
              <a:gd name="connsiteY2" fmla="*/ 4848 h 10000"/>
              <a:gd name="connsiteX3" fmla="*/ 6408 w 9636"/>
              <a:gd name="connsiteY3" fmla="*/ 0 h 10000"/>
              <a:gd name="connsiteX4" fmla="*/ 0 w 9636"/>
              <a:gd name="connsiteY4" fmla="*/ 9944 h 10000"/>
              <a:gd name="connsiteX0" fmla="*/ 0 w 10042"/>
              <a:gd name="connsiteY0" fmla="*/ 9944 h 10000"/>
              <a:gd name="connsiteX1" fmla="*/ 10042 w 10042"/>
              <a:gd name="connsiteY1" fmla="*/ 10000 h 10000"/>
              <a:gd name="connsiteX2" fmla="*/ 10042 w 10042"/>
              <a:gd name="connsiteY2" fmla="*/ 4848 h 10000"/>
              <a:gd name="connsiteX3" fmla="*/ 6692 w 10042"/>
              <a:gd name="connsiteY3" fmla="*/ 0 h 10000"/>
              <a:gd name="connsiteX4" fmla="*/ 0 w 10042"/>
              <a:gd name="connsiteY4" fmla="*/ 9944 h 10000"/>
              <a:gd name="connsiteX0" fmla="*/ 0 w 10042"/>
              <a:gd name="connsiteY0" fmla="*/ 9996 h 10052"/>
              <a:gd name="connsiteX1" fmla="*/ 10042 w 10042"/>
              <a:gd name="connsiteY1" fmla="*/ 10052 h 10052"/>
              <a:gd name="connsiteX2" fmla="*/ 10042 w 10042"/>
              <a:gd name="connsiteY2" fmla="*/ 4900 h 10052"/>
              <a:gd name="connsiteX3" fmla="*/ 6699 w 10042"/>
              <a:gd name="connsiteY3" fmla="*/ 0 h 10052"/>
              <a:gd name="connsiteX4" fmla="*/ 0 w 10042"/>
              <a:gd name="connsiteY4" fmla="*/ 9996 h 10052"/>
              <a:gd name="connsiteX0" fmla="*/ 0 w 10062"/>
              <a:gd name="connsiteY0" fmla="*/ 10048 h 10052"/>
              <a:gd name="connsiteX1" fmla="*/ 10062 w 10062"/>
              <a:gd name="connsiteY1" fmla="*/ 10052 h 10052"/>
              <a:gd name="connsiteX2" fmla="*/ 10062 w 10062"/>
              <a:gd name="connsiteY2" fmla="*/ 4900 h 10052"/>
              <a:gd name="connsiteX3" fmla="*/ 6719 w 10062"/>
              <a:gd name="connsiteY3" fmla="*/ 0 h 10052"/>
              <a:gd name="connsiteX4" fmla="*/ 0 w 10062"/>
              <a:gd name="connsiteY4" fmla="*/ 10048 h 1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 h="10052">
                <a:moveTo>
                  <a:pt x="0" y="10048"/>
                </a:moveTo>
                <a:lnTo>
                  <a:pt x="10062" y="10052"/>
                </a:lnTo>
                <a:lnTo>
                  <a:pt x="10062" y="4900"/>
                </a:lnTo>
                <a:lnTo>
                  <a:pt x="6719" y="0"/>
                </a:lnTo>
                <a:lnTo>
                  <a:pt x="0" y="100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Footer Placeholder 3">
            <a:extLst>
              <a:ext uri="{FF2B5EF4-FFF2-40B4-BE49-F238E27FC236}">
                <a16:creationId xmlns:a16="http://schemas.microsoft.com/office/drawing/2014/main" id="{B68F089D-87DF-40E9-A7D4-E5A86046EA06}"/>
              </a:ext>
            </a:extLst>
          </p:cNvPr>
          <p:cNvSpPr>
            <a:spLocks noGrp="1"/>
          </p:cNvSpPr>
          <p:nvPr>
            <p:ph type="ftr" sz="quarter" idx="11"/>
          </p:nvPr>
        </p:nvSpPr>
        <p:spPr/>
        <p:txBody>
          <a:bodyPr/>
          <a:lstStyle/>
          <a:p>
            <a:endParaRPr lang="en-US" dirty="0"/>
          </a:p>
        </p:txBody>
      </p:sp>
      <p:sp>
        <p:nvSpPr>
          <p:cNvPr id="8" name="Picture Placeholder 7">
            <a:extLst>
              <a:ext uri="{FF2B5EF4-FFF2-40B4-BE49-F238E27FC236}">
                <a16:creationId xmlns:a16="http://schemas.microsoft.com/office/drawing/2014/main" id="{D5EFF6C8-3CA5-4D44-B5D4-9FD386639683}"/>
              </a:ext>
            </a:extLst>
          </p:cNvPr>
          <p:cNvSpPr>
            <a:spLocks noGrp="1"/>
          </p:cNvSpPr>
          <p:nvPr>
            <p:ph type="pic" sz="quarter" idx="13"/>
          </p:nvPr>
        </p:nvSpPr>
        <p:spPr>
          <a:xfrm>
            <a:off x="0" y="0"/>
            <a:ext cx="5405438" cy="6656832"/>
          </a:xfrm>
        </p:spPr>
        <p:txBody>
          <a:bodyPr/>
          <a:lstStyle/>
          <a:p>
            <a:endParaRPr lang="en-US" dirty="0"/>
          </a:p>
        </p:txBody>
      </p:sp>
      <p:sp>
        <p:nvSpPr>
          <p:cNvPr id="2" name="Title 1">
            <a:extLst>
              <a:ext uri="{FF2B5EF4-FFF2-40B4-BE49-F238E27FC236}">
                <a16:creationId xmlns:a16="http://schemas.microsoft.com/office/drawing/2014/main" id="{0158A38A-B342-4BB6-AAF9-C216533E586F}"/>
              </a:ext>
            </a:extLst>
          </p:cNvPr>
          <p:cNvSpPr>
            <a:spLocks noGrp="1"/>
          </p:cNvSpPr>
          <p:nvPr>
            <p:ph type="title"/>
          </p:nvPr>
        </p:nvSpPr>
        <p:spPr>
          <a:xfrm>
            <a:off x="5809129" y="1097503"/>
            <a:ext cx="5544671" cy="1201944"/>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CDCC6321-4A02-4AA8-A11D-816C5B0CD373}"/>
              </a:ext>
            </a:extLst>
          </p:cNvPr>
          <p:cNvSpPr>
            <a:spLocks noGrp="1"/>
          </p:cNvSpPr>
          <p:nvPr>
            <p:ph type="dt" sz="half" idx="10"/>
          </p:nvPr>
        </p:nvSpPr>
        <p:spPr/>
        <p:txBody>
          <a:bodyPr/>
          <a:lstStyle/>
          <a:p>
            <a:fld id="{0CF9711E-1A0C-44E9-84F9-66CDD803E611}" type="datetimeFigureOut">
              <a:rPr lang="en-US" smtClean="0"/>
              <a:pPr/>
              <a:t>11/11/2025</a:t>
            </a:fld>
            <a:endParaRPr lang="en-US" dirty="0"/>
          </a:p>
        </p:txBody>
      </p:sp>
      <p:sp>
        <p:nvSpPr>
          <p:cNvPr id="5" name="Slide Number Placeholder 4">
            <a:extLst>
              <a:ext uri="{FF2B5EF4-FFF2-40B4-BE49-F238E27FC236}">
                <a16:creationId xmlns:a16="http://schemas.microsoft.com/office/drawing/2014/main" id="{9AFC196C-3C46-48D0-AC3E-AC0AD904910B}"/>
              </a:ext>
            </a:extLst>
          </p:cNvPr>
          <p:cNvSpPr>
            <a:spLocks noGrp="1"/>
          </p:cNvSpPr>
          <p:nvPr>
            <p:ph type="sldNum" sz="quarter" idx="12"/>
          </p:nvPr>
        </p:nvSpPr>
        <p:spPr/>
        <p:txBody>
          <a:bodyPr/>
          <a:lstStyle/>
          <a:p>
            <a:fld id="{D4E1DEEA-C9D7-4BBD-B5BD-995B612C56E5}" type="slidenum">
              <a:rPr lang="en-US" smtClean="0"/>
              <a:pPr/>
              <a:t>‹#›</a:t>
            </a:fld>
            <a:endParaRPr lang="en-US" dirty="0"/>
          </a:p>
        </p:txBody>
      </p:sp>
      <p:sp>
        <p:nvSpPr>
          <p:cNvPr id="6" name="Freeform 51">
            <a:extLst>
              <a:ext uri="{FF2B5EF4-FFF2-40B4-BE49-F238E27FC236}">
                <a16:creationId xmlns:a16="http://schemas.microsoft.com/office/drawing/2014/main" id="{82C8548F-70BC-4AD6-AC16-5543F983B0FE}"/>
              </a:ext>
            </a:extLst>
          </p:cNvPr>
          <p:cNvSpPr>
            <a:spLocks/>
          </p:cNvSpPr>
          <p:nvPr userDrawn="1"/>
        </p:nvSpPr>
        <p:spPr bwMode="auto">
          <a:xfrm>
            <a:off x="5405251" y="0"/>
            <a:ext cx="1381498"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Text Placeholder 13">
            <a:extLst>
              <a:ext uri="{FF2B5EF4-FFF2-40B4-BE49-F238E27FC236}">
                <a16:creationId xmlns:a16="http://schemas.microsoft.com/office/drawing/2014/main" id="{B86724C6-8639-42ED-9E9C-E6FDB14A6074}"/>
              </a:ext>
            </a:extLst>
          </p:cNvPr>
          <p:cNvSpPr>
            <a:spLocks noGrp="1"/>
          </p:cNvSpPr>
          <p:nvPr>
            <p:ph type="body" sz="quarter" idx="14"/>
          </p:nvPr>
        </p:nvSpPr>
        <p:spPr>
          <a:xfrm>
            <a:off x="5809128" y="2873110"/>
            <a:ext cx="5544671" cy="2438478"/>
          </a:xfrm>
        </p:spPr>
        <p:txBody>
          <a:bodyPr/>
          <a:lstStyle>
            <a:lvl1pPr>
              <a:defRPr>
                <a:solidFill>
                  <a:schemeClr val="accent4"/>
                </a:solidFill>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hidden="1">
            <a:extLst>
              <a:ext uri="{FF2B5EF4-FFF2-40B4-BE49-F238E27FC236}">
                <a16:creationId xmlns:a16="http://schemas.microsoft.com/office/drawing/2014/main" id="{C85F41F1-8970-4744-9324-C67789DB14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615"/>
          <a:stretch/>
        </p:blipFill>
        <p:spPr>
          <a:xfrm>
            <a:off x="10344394" y="5709623"/>
            <a:ext cx="1309489" cy="736678"/>
          </a:xfrm>
          <a:prstGeom prst="rect">
            <a:avLst/>
          </a:prstGeom>
        </p:spPr>
      </p:pic>
      <p:pic>
        <p:nvPicPr>
          <p:cNvPr id="7" name="Picture 6" descr="A logo for a company&#10;&#10;Description automatically generated">
            <a:extLst>
              <a:ext uri="{FF2B5EF4-FFF2-40B4-BE49-F238E27FC236}">
                <a16:creationId xmlns:a16="http://schemas.microsoft.com/office/drawing/2014/main" id="{5A50641B-E229-8F3B-8EB0-6525E3F6CF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7755" y="4778243"/>
            <a:ext cx="3344780" cy="2584602"/>
          </a:xfrm>
          <a:prstGeom prst="rect">
            <a:avLst/>
          </a:prstGeom>
        </p:spPr>
      </p:pic>
    </p:spTree>
    <p:extLst>
      <p:ext uri="{BB962C8B-B14F-4D97-AF65-F5344CB8AC3E}">
        <p14:creationId xmlns:p14="http://schemas.microsoft.com/office/powerpoint/2010/main" val="913677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I_Title_Bullets_Photo_LEFT_LIGHT_BLU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68F089D-87DF-40E9-A7D4-E5A86046EA06}"/>
              </a:ext>
            </a:extLst>
          </p:cNvPr>
          <p:cNvSpPr>
            <a:spLocks noGrp="1"/>
          </p:cNvSpPr>
          <p:nvPr>
            <p:ph type="ftr" sz="quarter" idx="11"/>
          </p:nvPr>
        </p:nvSpPr>
        <p:spPr/>
        <p:txBody>
          <a:bodyPr/>
          <a:lstStyle/>
          <a:p>
            <a:endParaRPr lang="en-US" dirty="0"/>
          </a:p>
        </p:txBody>
      </p:sp>
      <p:sp>
        <p:nvSpPr>
          <p:cNvPr id="8" name="Picture Placeholder 7">
            <a:extLst>
              <a:ext uri="{FF2B5EF4-FFF2-40B4-BE49-F238E27FC236}">
                <a16:creationId xmlns:a16="http://schemas.microsoft.com/office/drawing/2014/main" id="{D5EFF6C8-3CA5-4D44-B5D4-9FD386639683}"/>
              </a:ext>
            </a:extLst>
          </p:cNvPr>
          <p:cNvSpPr>
            <a:spLocks noGrp="1"/>
          </p:cNvSpPr>
          <p:nvPr>
            <p:ph type="pic" sz="quarter" idx="13"/>
          </p:nvPr>
        </p:nvSpPr>
        <p:spPr>
          <a:xfrm>
            <a:off x="0" y="0"/>
            <a:ext cx="5405438" cy="6656832"/>
          </a:xfrm>
        </p:spPr>
        <p:txBody>
          <a:bodyPr/>
          <a:lstStyle/>
          <a:p>
            <a:endParaRPr lang="en-US" dirty="0"/>
          </a:p>
        </p:txBody>
      </p:sp>
      <p:sp>
        <p:nvSpPr>
          <p:cNvPr id="2" name="Title 1">
            <a:extLst>
              <a:ext uri="{FF2B5EF4-FFF2-40B4-BE49-F238E27FC236}">
                <a16:creationId xmlns:a16="http://schemas.microsoft.com/office/drawing/2014/main" id="{0158A38A-B342-4BB6-AAF9-C216533E586F}"/>
              </a:ext>
            </a:extLst>
          </p:cNvPr>
          <p:cNvSpPr>
            <a:spLocks noGrp="1"/>
          </p:cNvSpPr>
          <p:nvPr>
            <p:ph type="title"/>
          </p:nvPr>
        </p:nvSpPr>
        <p:spPr>
          <a:xfrm>
            <a:off x="5809129" y="1097503"/>
            <a:ext cx="5544671" cy="1201944"/>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CDCC6321-4A02-4AA8-A11D-816C5B0CD373}"/>
              </a:ext>
            </a:extLst>
          </p:cNvPr>
          <p:cNvSpPr>
            <a:spLocks noGrp="1"/>
          </p:cNvSpPr>
          <p:nvPr>
            <p:ph type="dt" sz="half" idx="10"/>
          </p:nvPr>
        </p:nvSpPr>
        <p:spPr/>
        <p:txBody>
          <a:bodyPr/>
          <a:lstStyle/>
          <a:p>
            <a:fld id="{0CF9711E-1A0C-44E9-84F9-66CDD803E611}" type="datetimeFigureOut">
              <a:rPr lang="en-US" smtClean="0"/>
              <a:pPr/>
              <a:t>11/11/2025</a:t>
            </a:fld>
            <a:endParaRPr lang="en-US" dirty="0"/>
          </a:p>
        </p:txBody>
      </p:sp>
      <p:sp>
        <p:nvSpPr>
          <p:cNvPr id="5" name="Slide Number Placeholder 4">
            <a:extLst>
              <a:ext uri="{FF2B5EF4-FFF2-40B4-BE49-F238E27FC236}">
                <a16:creationId xmlns:a16="http://schemas.microsoft.com/office/drawing/2014/main" id="{9AFC196C-3C46-48D0-AC3E-AC0AD904910B}"/>
              </a:ext>
            </a:extLst>
          </p:cNvPr>
          <p:cNvSpPr>
            <a:spLocks noGrp="1"/>
          </p:cNvSpPr>
          <p:nvPr>
            <p:ph type="sldNum" sz="quarter" idx="12"/>
          </p:nvPr>
        </p:nvSpPr>
        <p:spPr/>
        <p:txBody>
          <a:bodyPr/>
          <a:lstStyle/>
          <a:p>
            <a:fld id="{D4E1DEEA-C9D7-4BBD-B5BD-995B612C56E5}" type="slidenum">
              <a:rPr lang="en-US" smtClean="0"/>
              <a:pPr/>
              <a:t>‹#›</a:t>
            </a:fld>
            <a:endParaRPr lang="en-US" dirty="0"/>
          </a:p>
        </p:txBody>
      </p:sp>
      <p:sp>
        <p:nvSpPr>
          <p:cNvPr id="6" name="Freeform 51">
            <a:extLst>
              <a:ext uri="{FF2B5EF4-FFF2-40B4-BE49-F238E27FC236}">
                <a16:creationId xmlns:a16="http://schemas.microsoft.com/office/drawing/2014/main" id="{82C8548F-70BC-4AD6-AC16-5543F983B0FE}"/>
              </a:ext>
            </a:extLst>
          </p:cNvPr>
          <p:cNvSpPr>
            <a:spLocks/>
          </p:cNvSpPr>
          <p:nvPr userDrawn="1"/>
        </p:nvSpPr>
        <p:spPr bwMode="auto">
          <a:xfrm>
            <a:off x="5405251" y="0"/>
            <a:ext cx="1381498"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Rectangle 111">
            <a:extLst>
              <a:ext uri="{FF2B5EF4-FFF2-40B4-BE49-F238E27FC236}">
                <a16:creationId xmlns:a16="http://schemas.microsoft.com/office/drawing/2014/main" id="{40CE8F3A-989A-4509-A1E4-0A758FF0650C}"/>
              </a:ext>
            </a:extLst>
          </p:cNvPr>
          <p:cNvSpPr>
            <a:spLocks noChangeArrowheads="1"/>
          </p:cNvSpPr>
          <p:nvPr userDrawn="1"/>
        </p:nvSpPr>
        <p:spPr bwMode="auto">
          <a:xfrm>
            <a:off x="-1" y="6629400"/>
            <a:ext cx="8982075"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5">
            <a:extLst>
              <a:ext uri="{FF2B5EF4-FFF2-40B4-BE49-F238E27FC236}">
                <a16:creationId xmlns:a16="http://schemas.microsoft.com/office/drawing/2014/main" id="{66DCED43-8DC6-4F89-94CE-B6C09261A725}"/>
              </a:ext>
            </a:extLst>
          </p:cNvPr>
          <p:cNvSpPr>
            <a:spLocks/>
          </p:cNvSpPr>
          <p:nvPr userDrawn="1"/>
        </p:nvSpPr>
        <p:spPr bwMode="auto">
          <a:xfrm>
            <a:off x="8534863" y="5479268"/>
            <a:ext cx="3657137" cy="1378732"/>
          </a:xfrm>
          <a:custGeom>
            <a:avLst/>
            <a:gdLst>
              <a:gd name="T0" fmla="*/ 0 w 2274"/>
              <a:gd name="T1" fmla="*/ 1120 h 1120"/>
              <a:gd name="T2" fmla="*/ 2274 w 2274"/>
              <a:gd name="T3" fmla="*/ 1120 h 1120"/>
              <a:gd name="T4" fmla="*/ 2274 w 2274"/>
              <a:gd name="T5" fmla="*/ 543 h 1120"/>
              <a:gd name="T6" fmla="*/ 1540 w 2274"/>
              <a:gd name="T7" fmla="*/ 0 h 1120"/>
              <a:gd name="T8" fmla="*/ 0 w 2274"/>
              <a:gd name="T9" fmla="*/ 1120 h 1120"/>
              <a:gd name="connsiteX0" fmla="*/ 0 w 9636"/>
              <a:gd name="connsiteY0" fmla="*/ 9944 h 10000"/>
              <a:gd name="connsiteX1" fmla="*/ 9636 w 9636"/>
              <a:gd name="connsiteY1" fmla="*/ 10000 h 10000"/>
              <a:gd name="connsiteX2" fmla="*/ 9636 w 9636"/>
              <a:gd name="connsiteY2" fmla="*/ 4848 h 10000"/>
              <a:gd name="connsiteX3" fmla="*/ 6408 w 9636"/>
              <a:gd name="connsiteY3" fmla="*/ 0 h 10000"/>
              <a:gd name="connsiteX4" fmla="*/ 0 w 9636"/>
              <a:gd name="connsiteY4" fmla="*/ 9944 h 10000"/>
              <a:gd name="connsiteX0" fmla="*/ 0 w 10042"/>
              <a:gd name="connsiteY0" fmla="*/ 9944 h 10000"/>
              <a:gd name="connsiteX1" fmla="*/ 10042 w 10042"/>
              <a:gd name="connsiteY1" fmla="*/ 10000 h 10000"/>
              <a:gd name="connsiteX2" fmla="*/ 10042 w 10042"/>
              <a:gd name="connsiteY2" fmla="*/ 4848 h 10000"/>
              <a:gd name="connsiteX3" fmla="*/ 6692 w 10042"/>
              <a:gd name="connsiteY3" fmla="*/ 0 h 10000"/>
              <a:gd name="connsiteX4" fmla="*/ 0 w 10042"/>
              <a:gd name="connsiteY4" fmla="*/ 9944 h 10000"/>
              <a:gd name="connsiteX0" fmla="*/ 0 w 10042"/>
              <a:gd name="connsiteY0" fmla="*/ 9996 h 10052"/>
              <a:gd name="connsiteX1" fmla="*/ 10042 w 10042"/>
              <a:gd name="connsiteY1" fmla="*/ 10052 h 10052"/>
              <a:gd name="connsiteX2" fmla="*/ 10042 w 10042"/>
              <a:gd name="connsiteY2" fmla="*/ 4900 h 10052"/>
              <a:gd name="connsiteX3" fmla="*/ 6699 w 10042"/>
              <a:gd name="connsiteY3" fmla="*/ 0 h 10052"/>
              <a:gd name="connsiteX4" fmla="*/ 0 w 10042"/>
              <a:gd name="connsiteY4" fmla="*/ 9996 h 10052"/>
              <a:gd name="connsiteX0" fmla="*/ 0 w 10062"/>
              <a:gd name="connsiteY0" fmla="*/ 10048 h 10052"/>
              <a:gd name="connsiteX1" fmla="*/ 10062 w 10062"/>
              <a:gd name="connsiteY1" fmla="*/ 10052 h 10052"/>
              <a:gd name="connsiteX2" fmla="*/ 10062 w 10062"/>
              <a:gd name="connsiteY2" fmla="*/ 4900 h 10052"/>
              <a:gd name="connsiteX3" fmla="*/ 6719 w 10062"/>
              <a:gd name="connsiteY3" fmla="*/ 0 h 10052"/>
              <a:gd name="connsiteX4" fmla="*/ 0 w 10062"/>
              <a:gd name="connsiteY4" fmla="*/ 10048 h 1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 h="10052">
                <a:moveTo>
                  <a:pt x="0" y="10048"/>
                </a:moveTo>
                <a:lnTo>
                  <a:pt x="10062" y="10052"/>
                </a:lnTo>
                <a:lnTo>
                  <a:pt x="10062" y="4900"/>
                </a:lnTo>
                <a:lnTo>
                  <a:pt x="6719" y="0"/>
                </a:lnTo>
                <a:lnTo>
                  <a:pt x="0" y="100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Text Placeholder 13">
            <a:extLst>
              <a:ext uri="{FF2B5EF4-FFF2-40B4-BE49-F238E27FC236}">
                <a16:creationId xmlns:a16="http://schemas.microsoft.com/office/drawing/2014/main" id="{B86724C6-8639-42ED-9E9C-E6FDB14A6074}"/>
              </a:ext>
            </a:extLst>
          </p:cNvPr>
          <p:cNvSpPr>
            <a:spLocks noGrp="1"/>
          </p:cNvSpPr>
          <p:nvPr>
            <p:ph type="body" sz="quarter" idx="14"/>
          </p:nvPr>
        </p:nvSpPr>
        <p:spPr>
          <a:xfrm>
            <a:off x="5809128" y="2873110"/>
            <a:ext cx="5544671" cy="2438478"/>
          </a:xfrm>
        </p:spPr>
        <p:txBody>
          <a:bodyPr/>
          <a:lstStyle>
            <a:lvl1pPr>
              <a:defRPr>
                <a:solidFill>
                  <a:schemeClr val="accent4"/>
                </a:solidFill>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hidden="1">
            <a:extLst>
              <a:ext uri="{FF2B5EF4-FFF2-40B4-BE49-F238E27FC236}">
                <a16:creationId xmlns:a16="http://schemas.microsoft.com/office/drawing/2014/main" id="{C85F41F1-8970-4744-9324-C67789DB14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615"/>
          <a:stretch/>
        </p:blipFill>
        <p:spPr>
          <a:xfrm>
            <a:off x="10344394" y="5709623"/>
            <a:ext cx="1309489" cy="736678"/>
          </a:xfrm>
          <a:prstGeom prst="rect">
            <a:avLst/>
          </a:prstGeom>
        </p:spPr>
      </p:pic>
      <p:pic>
        <p:nvPicPr>
          <p:cNvPr id="7" name="Picture 6" descr="A logo for a company&#10;&#10;Description automatically generated">
            <a:extLst>
              <a:ext uri="{FF2B5EF4-FFF2-40B4-BE49-F238E27FC236}">
                <a16:creationId xmlns:a16="http://schemas.microsoft.com/office/drawing/2014/main" id="{F2401706-78D9-6BD5-2107-B48C27AD1D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7755" y="4778243"/>
            <a:ext cx="3344780" cy="2584602"/>
          </a:xfrm>
          <a:prstGeom prst="rect">
            <a:avLst/>
          </a:prstGeom>
        </p:spPr>
      </p:pic>
    </p:spTree>
    <p:extLst>
      <p:ext uri="{BB962C8B-B14F-4D97-AF65-F5344CB8AC3E}">
        <p14:creationId xmlns:p14="http://schemas.microsoft.com/office/powerpoint/2010/main" val="1348555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_Title_Bullets_Photo_LEFT_MED_BLUE">
    <p:bg>
      <p:bgPr>
        <a:solidFill>
          <a:srgbClr val="A7BBC9"/>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68F089D-87DF-40E9-A7D4-E5A86046EA06}"/>
              </a:ext>
            </a:extLst>
          </p:cNvPr>
          <p:cNvSpPr>
            <a:spLocks noGrp="1"/>
          </p:cNvSpPr>
          <p:nvPr>
            <p:ph type="ftr" sz="quarter" idx="11"/>
          </p:nvPr>
        </p:nvSpPr>
        <p:spPr/>
        <p:txBody>
          <a:bodyPr/>
          <a:lstStyle/>
          <a:p>
            <a:endParaRPr lang="en-US" dirty="0"/>
          </a:p>
        </p:txBody>
      </p:sp>
      <p:sp>
        <p:nvSpPr>
          <p:cNvPr id="8" name="Picture Placeholder 7">
            <a:extLst>
              <a:ext uri="{FF2B5EF4-FFF2-40B4-BE49-F238E27FC236}">
                <a16:creationId xmlns:a16="http://schemas.microsoft.com/office/drawing/2014/main" id="{D5EFF6C8-3CA5-4D44-B5D4-9FD386639683}"/>
              </a:ext>
            </a:extLst>
          </p:cNvPr>
          <p:cNvSpPr>
            <a:spLocks noGrp="1"/>
          </p:cNvSpPr>
          <p:nvPr>
            <p:ph type="pic" sz="quarter" idx="13"/>
          </p:nvPr>
        </p:nvSpPr>
        <p:spPr>
          <a:xfrm>
            <a:off x="0" y="0"/>
            <a:ext cx="5405438" cy="6656832"/>
          </a:xfrm>
        </p:spPr>
        <p:txBody>
          <a:bodyPr/>
          <a:lstStyle/>
          <a:p>
            <a:endParaRPr lang="en-US" dirty="0"/>
          </a:p>
        </p:txBody>
      </p:sp>
      <p:sp>
        <p:nvSpPr>
          <p:cNvPr id="2" name="Title 1">
            <a:extLst>
              <a:ext uri="{FF2B5EF4-FFF2-40B4-BE49-F238E27FC236}">
                <a16:creationId xmlns:a16="http://schemas.microsoft.com/office/drawing/2014/main" id="{0158A38A-B342-4BB6-AAF9-C216533E586F}"/>
              </a:ext>
            </a:extLst>
          </p:cNvPr>
          <p:cNvSpPr>
            <a:spLocks noGrp="1"/>
          </p:cNvSpPr>
          <p:nvPr>
            <p:ph type="title"/>
          </p:nvPr>
        </p:nvSpPr>
        <p:spPr>
          <a:xfrm>
            <a:off x="5809129" y="1097503"/>
            <a:ext cx="5544671" cy="1201944"/>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CDCC6321-4A02-4AA8-A11D-816C5B0CD373}"/>
              </a:ext>
            </a:extLst>
          </p:cNvPr>
          <p:cNvSpPr>
            <a:spLocks noGrp="1"/>
          </p:cNvSpPr>
          <p:nvPr>
            <p:ph type="dt" sz="half" idx="10"/>
          </p:nvPr>
        </p:nvSpPr>
        <p:spPr/>
        <p:txBody>
          <a:bodyPr/>
          <a:lstStyle/>
          <a:p>
            <a:fld id="{0CF9711E-1A0C-44E9-84F9-66CDD803E611}" type="datetimeFigureOut">
              <a:rPr lang="en-US" smtClean="0"/>
              <a:pPr/>
              <a:t>11/11/2025</a:t>
            </a:fld>
            <a:endParaRPr lang="en-US" dirty="0"/>
          </a:p>
        </p:txBody>
      </p:sp>
      <p:sp>
        <p:nvSpPr>
          <p:cNvPr id="5" name="Slide Number Placeholder 4">
            <a:extLst>
              <a:ext uri="{FF2B5EF4-FFF2-40B4-BE49-F238E27FC236}">
                <a16:creationId xmlns:a16="http://schemas.microsoft.com/office/drawing/2014/main" id="{9AFC196C-3C46-48D0-AC3E-AC0AD904910B}"/>
              </a:ext>
            </a:extLst>
          </p:cNvPr>
          <p:cNvSpPr>
            <a:spLocks noGrp="1"/>
          </p:cNvSpPr>
          <p:nvPr>
            <p:ph type="sldNum" sz="quarter" idx="12"/>
          </p:nvPr>
        </p:nvSpPr>
        <p:spPr/>
        <p:txBody>
          <a:bodyPr/>
          <a:lstStyle/>
          <a:p>
            <a:fld id="{D4E1DEEA-C9D7-4BBD-B5BD-995B612C56E5}" type="slidenum">
              <a:rPr lang="en-US" smtClean="0"/>
              <a:pPr/>
              <a:t>‹#›</a:t>
            </a:fld>
            <a:endParaRPr lang="en-US" dirty="0"/>
          </a:p>
        </p:txBody>
      </p:sp>
      <p:sp>
        <p:nvSpPr>
          <p:cNvPr id="6" name="Freeform 51">
            <a:extLst>
              <a:ext uri="{FF2B5EF4-FFF2-40B4-BE49-F238E27FC236}">
                <a16:creationId xmlns:a16="http://schemas.microsoft.com/office/drawing/2014/main" id="{82C8548F-70BC-4AD6-AC16-5543F983B0FE}"/>
              </a:ext>
            </a:extLst>
          </p:cNvPr>
          <p:cNvSpPr>
            <a:spLocks/>
          </p:cNvSpPr>
          <p:nvPr userDrawn="1"/>
        </p:nvSpPr>
        <p:spPr bwMode="auto">
          <a:xfrm>
            <a:off x="5405251" y="0"/>
            <a:ext cx="1381498"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Rectangle 111">
            <a:extLst>
              <a:ext uri="{FF2B5EF4-FFF2-40B4-BE49-F238E27FC236}">
                <a16:creationId xmlns:a16="http://schemas.microsoft.com/office/drawing/2014/main" id="{40CE8F3A-989A-4509-A1E4-0A758FF0650C}"/>
              </a:ext>
            </a:extLst>
          </p:cNvPr>
          <p:cNvSpPr>
            <a:spLocks noChangeArrowheads="1"/>
          </p:cNvSpPr>
          <p:nvPr userDrawn="1"/>
        </p:nvSpPr>
        <p:spPr bwMode="auto">
          <a:xfrm>
            <a:off x="-1" y="6629400"/>
            <a:ext cx="8982075"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5">
            <a:extLst>
              <a:ext uri="{FF2B5EF4-FFF2-40B4-BE49-F238E27FC236}">
                <a16:creationId xmlns:a16="http://schemas.microsoft.com/office/drawing/2014/main" id="{66DCED43-8DC6-4F89-94CE-B6C09261A725}"/>
              </a:ext>
            </a:extLst>
          </p:cNvPr>
          <p:cNvSpPr>
            <a:spLocks/>
          </p:cNvSpPr>
          <p:nvPr userDrawn="1"/>
        </p:nvSpPr>
        <p:spPr bwMode="auto">
          <a:xfrm>
            <a:off x="8534863" y="5479268"/>
            <a:ext cx="3657137" cy="1378732"/>
          </a:xfrm>
          <a:custGeom>
            <a:avLst/>
            <a:gdLst>
              <a:gd name="T0" fmla="*/ 0 w 2274"/>
              <a:gd name="T1" fmla="*/ 1120 h 1120"/>
              <a:gd name="T2" fmla="*/ 2274 w 2274"/>
              <a:gd name="T3" fmla="*/ 1120 h 1120"/>
              <a:gd name="T4" fmla="*/ 2274 w 2274"/>
              <a:gd name="T5" fmla="*/ 543 h 1120"/>
              <a:gd name="T6" fmla="*/ 1540 w 2274"/>
              <a:gd name="T7" fmla="*/ 0 h 1120"/>
              <a:gd name="T8" fmla="*/ 0 w 2274"/>
              <a:gd name="T9" fmla="*/ 1120 h 1120"/>
              <a:gd name="connsiteX0" fmla="*/ 0 w 9636"/>
              <a:gd name="connsiteY0" fmla="*/ 9944 h 10000"/>
              <a:gd name="connsiteX1" fmla="*/ 9636 w 9636"/>
              <a:gd name="connsiteY1" fmla="*/ 10000 h 10000"/>
              <a:gd name="connsiteX2" fmla="*/ 9636 w 9636"/>
              <a:gd name="connsiteY2" fmla="*/ 4848 h 10000"/>
              <a:gd name="connsiteX3" fmla="*/ 6408 w 9636"/>
              <a:gd name="connsiteY3" fmla="*/ 0 h 10000"/>
              <a:gd name="connsiteX4" fmla="*/ 0 w 9636"/>
              <a:gd name="connsiteY4" fmla="*/ 9944 h 10000"/>
              <a:gd name="connsiteX0" fmla="*/ 0 w 10042"/>
              <a:gd name="connsiteY0" fmla="*/ 9944 h 10000"/>
              <a:gd name="connsiteX1" fmla="*/ 10042 w 10042"/>
              <a:gd name="connsiteY1" fmla="*/ 10000 h 10000"/>
              <a:gd name="connsiteX2" fmla="*/ 10042 w 10042"/>
              <a:gd name="connsiteY2" fmla="*/ 4848 h 10000"/>
              <a:gd name="connsiteX3" fmla="*/ 6692 w 10042"/>
              <a:gd name="connsiteY3" fmla="*/ 0 h 10000"/>
              <a:gd name="connsiteX4" fmla="*/ 0 w 10042"/>
              <a:gd name="connsiteY4" fmla="*/ 9944 h 10000"/>
              <a:gd name="connsiteX0" fmla="*/ 0 w 10042"/>
              <a:gd name="connsiteY0" fmla="*/ 9996 h 10052"/>
              <a:gd name="connsiteX1" fmla="*/ 10042 w 10042"/>
              <a:gd name="connsiteY1" fmla="*/ 10052 h 10052"/>
              <a:gd name="connsiteX2" fmla="*/ 10042 w 10042"/>
              <a:gd name="connsiteY2" fmla="*/ 4900 h 10052"/>
              <a:gd name="connsiteX3" fmla="*/ 6699 w 10042"/>
              <a:gd name="connsiteY3" fmla="*/ 0 h 10052"/>
              <a:gd name="connsiteX4" fmla="*/ 0 w 10042"/>
              <a:gd name="connsiteY4" fmla="*/ 9996 h 10052"/>
              <a:gd name="connsiteX0" fmla="*/ 0 w 10062"/>
              <a:gd name="connsiteY0" fmla="*/ 10048 h 10052"/>
              <a:gd name="connsiteX1" fmla="*/ 10062 w 10062"/>
              <a:gd name="connsiteY1" fmla="*/ 10052 h 10052"/>
              <a:gd name="connsiteX2" fmla="*/ 10062 w 10062"/>
              <a:gd name="connsiteY2" fmla="*/ 4900 h 10052"/>
              <a:gd name="connsiteX3" fmla="*/ 6719 w 10062"/>
              <a:gd name="connsiteY3" fmla="*/ 0 h 10052"/>
              <a:gd name="connsiteX4" fmla="*/ 0 w 10062"/>
              <a:gd name="connsiteY4" fmla="*/ 10048 h 1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 h="10052">
                <a:moveTo>
                  <a:pt x="0" y="10048"/>
                </a:moveTo>
                <a:lnTo>
                  <a:pt x="10062" y="10052"/>
                </a:lnTo>
                <a:lnTo>
                  <a:pt x="10062" y="4900"/>
                </a:lnTo>
                <a:lnTo>
                  <a:pt x="6719" y="0"/>
                </a:lnTo>
                <a:lnTo>
                  <a:pt x="0" y="100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Text Placeholder 13">
            <a:extLst>
              <a:ext uri="{FF2B5EF4-FFF2-40B4-BE49-F238E27FC236}">
                <a16:creationId xmlns:a16="http://schemas.microsoft.com/office/drawing/2014/main" id="{B86724C6-8639-42ED-9E9C-E6FDB14A6074}"/>
              </a:ext>
            </a:extLst>
          </p:cNvPr>
          <p:cNvSpPr>
            <a:spLocks noGrp="1"/>
          </p:cNvSpPr>
          <p:nvPr>
            <p:ph type="body" sz="quarter" idx="14"/>
          </p:nvPr>
        </p:nvSpPr>
        <p:spPr>
          <a:xfrm>
            <a:off x="5809128" y="2873110"/>
            <a:ext cx="5544671" cy="2438478"/>
          </a:xfrm>
        </p:spPr>
        <p:txBody>
          <a:bodyPr/>
          <a:lstStyle>
            <a:lvl1pPr>
              <a:defRPr>
                <a:solidFill>
                  <a:schemeClr val="accent4"/>
                </a:solidFill>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hidden="1">
            <a:extLst>
              <a:ext uri="{FF2B5EF4-FFF2-40B4-BE49-F238E27FC236}">
                <a16:creationId xmlns:a16="http://schemas.microsoft.com/office/drawing/2014/main" id="{C85F41F1-8970-4744-9324-C67789DB14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615"/>
          <a:stretch/>
        </p:blipFill>
        <p:spPr>
          <a:xfrm>
            <a:off x="10344394" y="5709623"/>
            <a:ext cx="1309489" cy="736678"/>
          </a:xfrm>
          <a:prstGeom prst="rect">
            <a:avLst/>
          </a:prstGeom>
        </p:spPr>
      </p:pic>
      <p:pic>
        <p:nvPicPr>
          <p:cNvPr id="7" name="Picture 6" descr="A logo for a company&#10;&#10;Description automatically generated">
            <a:extLst>
              <a:ext uri="{FF2B5EF4-FFF2-40B4-BE49-F238E27FC236}">
                <a16:creationId xmlns:a16="http://schemas.microsoft.com/office/drawing/2014/main" id="{E54BB636-88C9-B68D-A6B8-47DA2441A8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7755" y="4778243"/>
            <a:ext cx="3344780" cy="2584602"/>
          </a:xfrm>
          <a:prstGeom prst="rect">
            <a:avLst/>
          </a:prstGeom>
        </p:spPr>
      </p:pic>
    </p:spTree>
    <p:extLst>
      <p:ext uri="{BB962C8B-B14F-4D97-AF65-F5344CB8AC3E}">
        <p14:creationId xmlns:p14="http://schemas.microsoft.com/office/powerpoint/2010/main" val="2551013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MI_Title_Bullets_3_Photos_LEFT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A38A-B342-4BB6-AAF9-C216533E586F}"/>
              </a:ext>
            </a:extLst>
          </p:cNvPr>
          <p:cNvSpPr>
            <a:spLocks noGrp="1"/>
          </p:cNvSpPr>
          <p:nvPr>
            <p:ph type="title"/>
          </p:nvPr>
        </p:nvSpPr>
        <p:spPr>
          <a:xfrm>
            <a:off x="1748118" y="780570"/>
            <a:ext cx="9605681" cy="624814"/>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CDCC6321-4A02-4AA8-A11D-816C5B0CD373}"/>
              </a:ext>
            </a:extLst>
          </p:cNvPr>
          <p:cNvSpPr>
            <a:spLocks noGrp="1"/>
          </p:cNvSpPr>
          <p:nvPr>
            <p:ph type="dt" sz="half" idx="10"/>
          </p:nvPr>
        </p:nvSpPr>
        <p:spPr/>
        <p:txBody>
          <a:bodyPr/>
          <a:lstStyle/>
          <a:p>
            <a:fld id="{0CF9711E-1A0C-44E9-84F9-66CDD803E611}" type="datetimeFigureOut">
              <a:rPr lang="en-US" smtClean="0"/>
              <a:pPr/>
              <a:t>11/11/2025</a:t>
            </a:fld>
            <a:endParaRPr lang="en-US" dirty="0"/>
          </a:p>
        </p:txBody>
      </p:sp>
      <p:sp>
        <p:nvSpPr>
          <p:cNvPr id="4" name="Footer Placeholder 3">
            <a:extLst>
              <a:ext uri="{FF2B5EF4-FFF2-40B4-BE49-F238E27FC236}">
                <a16:creationId xmlns:a16="http://schemas.microsoft.com/office/drawing/2014/main" id="{B68F089D-87DF-40E9-A7D4-E5A86046EA0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FC196C-3C46-48D0-AC3E-AC0AD904910B}"/>
              </a:ext>
            </a:extLst>
          </p:cNvPr>
          <p:cNvSpPr>
            <a:spLocks noGrp="1"/>
          </p:cNvSpPr>
          <p:nvPr>
            <p:ph type="sldNum" sz="quarter" idx="12"/>
          </p:nvPr>
        </p:nvSpPr>
        <p:spPr/>
        <p:txBody>
          <a:bodyPr/>
          <a:lstStyle/>
          <a:p>
            <a:fld id="{D4E1DEEA-C9D7-4BBD-B5BD-995B612C56E5}" type="slidenum">
              <a:rPr lang="en-US" smtClean="0"/>
              <a:pPr/>
              <a:t>‹#›</a:t>
            </a:fld>
            <a:endParaRPr lang="en-US" dirty="0"/>
          </a:p>
        </p:txBody>
      </p:sp>
      <p:sp>
        <p:nvSpPr>
          <p:cNvPr id="9" name="Rectangle 111">
            <a:extLst>
              <a:ext uri="{FF2B5EF4-FFF2-40B4-BE49-F238E27FC236}">
                <a16:creationId xmlns:a16="http://schemas.microsoft.com/office/drawing/2014/main" id="{40CE8F3A-989A-4509-A1E4-0A758FF0650C}"/>
              </a:ext>
            </a:extLst>
          </p:cNvPr>
          <p:cNvSpPr>
            <a:spLocks noChangeArrowheads="1"/>
          </p:cNvSpPr>
          <p:nvPr userDrawn="1"/>
        </p:nvSpPr>
        <p:spPr bwMode="auto">
          <a:xfrm>
            <a:off x="-1" y="6629400"/>
            <a:ext cx="8982075"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Text Placeholder 13">
            <a:extLst>
              <a:ext uri="{FF2B5EF4-FFF2-40B4-BE49-F238E27FC236}">
                <a16:creationId xmlns:a16="http://schemas.microsoft.com/office/drawing/2014/main" id="{B86724C6-8639-42ED-9E9C-E6FDB14A6074}"/>
              </a:ext>
            </a:extLst>
          </p:cNvPr>
          <p:cNvSpPr>
            <a:spLocks noGrp="1"/>
          </p:cNvSpPr>
          <p:nvPr>
            <p:ph type="body" sz="quarter" idx="14"/>
          </p:nvPr>
        </p:nvSpPr>
        <p:spPr>
          <a:xfrm>
            <a:off x="491319" y="4661409"/>
            <a:ext cx="8536530" cy="1814737"/>
          </a:xfrm>
        </p:spPr>
        <p:txBody>
          <a:bodyPr/>
          <a:lstStyle>
            <a:lvl1pPr>
              <a:defRPr>
                <a:solidFill>
                  <a:schemeClr val="accent4"/>
                </a:solidFill>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reeform 51">
            <a:extLst>
              <a:ext uri="{FF2B5EF4-FFF2-40B4-BE49-F238E27FC236}">
                <a16:creationId xmlns:a16="http://schemas.microsoft.com/office/drawing/2014/main" id="{F92CED13-F7E3-4D7A-B5FF-3002CBA5020B}"/>
              </a:ext>
            </a:extLst>
          </p:cNvPr>
          <p:cNvSpPr>
            <a:spLocks/>
          </p:cNvSpPr>
          <p:nvPr userDrawn="1"/>
        </p:nvSpPr>
        <p:spPr bwMode="auto">
          <a:xfrm>
            <a:off x="1300542" y="0"/>
            <a:ext cx="1381498"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Picture Placeholder 6">
            <a:extLst>
              <a:ext uri="{FF2B5EF4-FFF2-40B4-BE49-F238E27FC236}">
                <a16:creationId xmlns:a16="http://schemas.microsoft.com/office/drawing/2014/main" id="{0DFE892B-A1DE-4E55-8FA0-6CA896AA7CE2}"/>
              </a:ext>
            </a:extLst>
          </p:cNvPr>
          <p:cNvSpPr>
            <a:spLocks noGrp="1"/>
          </p:cNvSpPr>
          <p:nvPr>
            <p:ph type="pic" sz="quarter" idx="15"/>
          </p:nvPr>
        </p:nvSpPr>
        <p:spPr>
          <a:xfrm>
            <a:off x="647700" y="1879599"/>
            <a:ext cx="3200400" cy="2377440"/>
          </a:xfrm>
        </p:spPr>
        <p:txBody>
          <a:bodyPr/>
          <a:lstStyle/>
          <a:p>
            <a:endParaRPr lang="en-US" dirty="0"/>
          </a:p>
        </p:txBody>
      </p:sp>
      <p:sp>
        <p:nvSpPr>
          <p:cNvPr id="12" name="Picture Placeholder 11">
            <a:extLst>
              <a:ext uri="{FF2B5EF4-FFF2-40B4-BE49-F238E27FC236}">
                <a16:creationId xmlns:a16="http://schemas.microsoft.com/office/drawing/2014/main" id="{31BFDA2F-5B20-420F-BDB2-C530EBFF4391}"/>
              </a:ext>
            </a:extLst>
          </p:cNvPr>
          <p:cNvSpPr>
            <a:spLocks noGrp="1"/>
          </p:cNvSpPr>
          <p:nvPr>
            <p:ph type="pic" sz="quarter" idx="16"/>
          </p:nvPr>
        </p:nvSpPr>
        <p:spPr>
          <a:xfrm>
            <a:off x="4495800" y="1879600"/>
            <a:ext cx="3200400" cy="2378075"/>
          </a:xfrm>
        </p:spPr>
        <p:txBody>
          <a:bodyPr/>
          <a:lstStyle/>
          <a:p>
            <a:endParaRPr lang="en-US" dirty="0"/>
          </a:p>
        </p:txBody>
      </p:sp>
      <p:sp>
        <p:nvSpPr>
          <p:cNvPr id="18" name="Picture Placeholder 17">
            <a:extLst>
              <a:ext uri="{FF2B5EF4-FFF2-40B4-BE49-F238E27FC236}">
                <a16:creationId xmlns:a16="http://schemas.microsoft.com/office/drawing/2014/main" id="{397970E3-000D-4537-8714-F69DA503B999}"/>
              </a:ext>
            </a:extLst>
          </p:cNvPr>
          <p:cNvSpPr>
            <a:spLocks noGrp="1"/>
          </p:cNvSpPr>
          <p:nvPr>
            <p:ph type="pic" sz="quarter" idx="17"/>
          </p:nvPr>
        </p:nvSpPr>
        <p:spPr>
          <a:xfrm>
            <a:off x="8343900" y="1895934"/>
            <a:ext cx="3200400" cy="2374900"/>
          </a:xfrm>
        </p:spPr>
        <p:txBody>
          <a:bodyPr/>
          <a:lstStyle/>
          <a:p>
            <a:endParaRPr lang="en-US" dirty="0"/>
          </a:p>
        </p:txBody>
      </p:sp>
      <p:sp>
        <p:nvSpPr>
          <p:cNvPr id="16" name="Freeform 55">
            <a:extLst>
              <a:ext uri="{FF2B5EF4-FFF2-40B4-BE49-F238E27FC236}">
                <a16:creationId xmlns:a16="http://schemas.microsoft.com/office/drawing/2014/main" id="{F1F6F789-6DD5-455D-8069-8F0260F26191}"/>
              </a:ext>
            </a:extLst>
          </p:cNvPr>
          <p:cNvSpPr>
            <a:spLocks/>
          </p:cNvSpPr>
          <p:nvPr userDrawn="1"/>
        </p:nvSpPr>
        <p:spPr bwMode="auto">
          <a:xfrm>
            <a:off x="8534863" y="5479268"/>
            <a:ext cx="3657137" cy="1378732"/>
          </a:xfrm>
          <a:custGeom>
            <a:avLst/>
            <a:gdLst>
              <a:gd name="T0" fmla="*/ 0 w 2274"/>
              <a:gd name="T1" fmla="*/ 1120 h 1120"/>
              <a:gd name="T2" fmla="*/ 2274 w 2274"/>
              <a:gd name="T3" fmla="*/ 1120 h 1120"/>
              <a:gd name="T4" fmla="*/ 2274 w 2274"/>
              <a:gd name="T5" fmla="*/ 543 h 1120"/>
              <a:gd name="T6" fmla="*/ 1540 w 2274"/>
              <a:gd name="T7" fmla="*/ 0 h 1120"/>
              <a:gd name="T8" fmla="*/ 0 w 2274"/>
              <a:gd name="T9" fmla="*/ 1120 h 1120"/>
              <a:gd name="connsiteX0" fmla="*/ 0 w 9636"/>
              <a:gd name="connsiteY0" fmla="*/ 9944 h 10000"/>
              <a:gd name="connsiteX1" fmla="*/ 9636 w 9636"/>
              <a:gd name="connsiteY1" fmla="*/ 10000 h 10000"/>
              <a:gd name="connsiteX2" fmla="*/ 9636 w 9636"/>
              <a:gd name="connsiteY2" fmla="*/ 4848 h 10000"/>
              <a:gd name="connsiteX3" fmla="*/ 6408 w 9636"/>
              <a:gd name="connsiteY3" fmla="*/ 0 h 10000"/>
              <a:gd name="connsiteX4" fmla="*/ 0 w 9636"/>
              <a:gd name="connsiteY4" fmla="*/ 9944 h 10000"/>
              <a:gd name="connsiteX0" fmla="*/ 0 w 10042"/>
              <a:gd name="connsiteY0" fmla="*/ 9944 h 10000"/>
              <a:gd name="connsiteX1" fmla="*/ 10042 w 10042"/>
              <a:gd name="connsiteY1" fmla="*/ 10000 h 10000"/>
              <a:gd name="connsiteX2" fmla="*/ 10042 w 10042"/>
              <a:gd name="connsiteY2" fmla="*/ 4848 h 10000"/>
              <a:gd name="connsiteX3" fmla="*/ 6692 w 10042"/>
              <a:gd name="connsiteY3" fmla="*/ 0 h 10000"/>
              <a:gd name="connsiteX4" fmla="*/ 0 w 10042"/>
              <a:gd name="connsiteY4" fmla="*/ 9944 h 10000"/>
              <a:gd name="connsiteX0" fmla="*/ 0 w 10042"/>
              <a:gd name="connsiteY0" fmla="*/ 9996 h 10052"/>
              <a:gd name="connsiteX1" fmla="*/ 10042 w 10042"/>
              <a:gd name="connsiteY1" fmla="*/ 10052 h 10052"/>
              <a:gd name="connsiteX2" fmla="*/ 10042 w 10042"/>
              <a:gd name="connsiteY2" fmla="*/ 4900 h 10052"/>
              <a:gd name="connsiteX3" fmla="*/ 6699 w 10042"/>
              <a:gd name="connsiteY3" fmla="*/ 0 h 10052"/>
              <a:gd name="connsiteX4" fmla="*/ 0 w 10042"/>
              <a:gd name="connsiteY4" fmla="*/ 9996 h 10052"/>
              <a:gd name="connsiteX0" fmla="*/ 0 w 10062"/>
              <a:gd name="connsiteY0" fmla="*/ 10048 h 10052"/>
              <a:gd name="connsiteX1" fmla="*/ 10062 w 10062"/>
              <a:gd name="connsiteY1" fmla="*/ 10052 h 10052"/>
              <a:gd name="connsiteX2" fmla="*/ 10062 w 10062"/>
              <a:gd name="connsiteY2" fmla="*/ 4900 h 10052"/>
              <a:gd name="connsiteX3" fmla="*/ 6719 w 10062"/>
              <a:gd name="connsiteY3" fmla="*/ 0 h 10052"/>
              <a:gd name="connsiteX4" fmla="*/ 0 w 10062"/>
              <a:gd name="connsiteY4" fmla="*/ 10048 h 1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 h="10052">
                <a:moveTo>
                  <a:pt x="0" y="10048"/>
                </a:moveTo>
                <a:lnTo>
                  <a:pt x="10062" y="10052"/>
                </a:lnTo>
                <a:lnTo>
                  <a:pt x="10062" y="4900"/>
                </a:lnTo>
                <a:lnTo>
                  <a:pt x="6719" y="0"/>
                </a:lnTo>
                <a:lnTo>
                  <a:pt x="0" y="100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7" name="Picture 16" hidden="1">
            <a:extLst>
              <a:ext uri="{FF2B5EF4-FFF2-40B4-BE49-F238E27FC236}">
                <a16:creationId xmlns:a16="http://schemas.microsoft.com/office/drawing/2014/main" id="{1C44B748-B702-4703-8FD8-125392F0DF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615"/>
          <a:stretch/>
        </p:blipFill>
        <p:spPr>
          <a:xfrm>
            <a:off x="10344394" y="5709623"/>
            <a:ext cx="1309489" cy="736678"/>
          </a:xfrm>
          <a:prstGeom prst="rect">
            <a:avLst/>
          </a:prstGeom>
        </p:spPr>
      </p:pic>
      <p:pic>
        <p:nvPicPr>
          <p:cNvPr id="6" name="Picture 5" descr="A logo for a company&#10;&#10;Description automatically generated">
            <a:extLst>
              <a:ext uri="{FF2B5EF4-FFF2-40B4-BE49-F238E27FC236}">
                <a16:creationId xmlns:a16="http://schemas.microsoft.com/office/drawing/2014/main" id="{9349D349-5421-0F15-ED01-C62A12741E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7755" y="4778243"/>
            <a:ext cx="3344780" cy="2584602"/>
          </a:xfrm>
          <a:prstGeom prst="rect">
            <a:avLst/>
          </a:prstGeom>
        </p:spPr>
      </p:pic>
    </p:spTree>
    <p:extLst>
      <p:ext uri="{BB962C8B-B14F-4D97-AF65-F5344CB8AC3E}">
        <p14:creationId xmlns:p14="http://schemas.microsoft.com/office/powerpoint/2010/main" val="587067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I_Title_Bullets_3_Photos_LEFT_LIGHT_BLU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A38A-B342-4BB6-AAF9-C216533E586F}"/>
              </a:ext>
            </a:extLst>
          </p:cNvPr>
          <p:cNvSpPr>
            <a:spLocks noGrp="1"/>
          </p:cNvSpPr>
          <p:nvPr>
            <p:ph type="title"/>
          </p:nvPr>
        </p:nvSpPr>
        <p:spPr>
          <a:xfrm>
            <a:off x="1748118" y="780570"/>
            <a:ext cx="9605681" cy="624814"/>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CDCC6321-4A02-4AA8-A11D-816C5B0CD373}"/>
              </a:ext>
            </a:extLst>
          </p:cNvPr>
          <p:cNvSpPr>
            <a:spLocks noGrp="1"/>
          </p:cNvSpPr>
          <p:nvPr>
            <p:ph type="dt" sz="half" idx="10"/>
          </p:nvPr>
        </p:nvSpPr>
        <p:spPr/>
        <p:txBody>
          <a:bodyPr/>
          <a:lstStyle/>
          <a:p>
            <a:fld id="{0CF9711E-1A0C-44E9-84F9-66CDD803E611}" type="datetimeFigureOut">
              <a:rPr lang="en-US" smtClean="0"/>
              <a:pPr/>
              <a:t>11/11/2025</a:t>
            </a:fld>
            <a:endParaRPr lang="en-US" dirty="0"/>
          </a:p>
        </p:txBody>
      </p:sp>
      <p:sp>
        <p:nvSpPr>
          <p:cNvPr id="4" name="Footer Placeholder 3">
            <a:extLst>
              <a:ext uri="{FF2B5EF4-FFF2-40B4-BE49-F238E27FC236}">
                <a16:creationId xmlns:a16="http://schemas.microsoft.com/office/drawing/2014/main" id="{B68F089D-87DF-40E9-A7D4-E5A86046EA0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FC196C-3C46-48D0-AC3E-AC0AD904910B}"/>
              </a:ext>
            </a:extLst>
          </p:cNvPr>
          <p:cNvSpPr>
            <a:spLocks noGrp="1"/>
          </p:cNvSpPr>
          <p:nvPr>
            <p:ph type="sldNum" sz="quarter" idx="12"/>
          </p:nvPr>
        </p:nvSpPr>
        <p:spPr/>
        <p:txBody>
          <a:bodyPr/>
          <a:lstStyle/>
          <a:p>
            <a:fld id="{D4E1DEEA-C9D7-4BBD-B5BD-995B612C56E5}" type="slidenum">
              <a:rPr lang="en-US" smtClean="0"/>
              <a:pPr/>
              <a:t>‹#›</a:t>
            </a:fld>
            <a:endParaRPr lang="en-US" dirty="0"/>
          </a:p>
        </p:txBody>
      </p:sp>
      <p:sp>
        <p:nvSpPr>
          <p:cNvPr id="9" name="Rectangle 111">
            <a:extLst>
              <a:ext uri="{FF2B5EF4-FFF2-40B4-BE49-F238E27FC236}">
                <a16:creationId xmlns:a16="http://schemas.microsoft.com/office/drawing/2014/main" id="{40CE8F3A-989A-4509-A1E4-0A758FF0650C}"/>
              </a:ext>
            </a:extLst>
          </p:cNvPr>
          <p:cNvSpPr>
            <a:spLocks noChangeArrowheads="1"/>
          </p:cNvSpPr>
          <p:nvPr userDrawn="1"/>
        </p:nvSpPr>
        <p:spPr bwMode="auto">
          <a:xfrm>
            <a:off x="-1" y="6629400"/>
            <a:ext cx="8982075"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5">
            <a:extLst>
              <a:ext uri="{FF2B5EF4-FFF2-40B4-BE49-F238E27FC236}">
                <a16:creationId xmlns:a16="http://schemas.microsoft.com/office/drawing/2014/main" id="{66DCED43-8DC6-4F89-94CE-B6C09261A725}"/>
              </a:ext>
            </a:extLst>
          </p:cNvPr>
          <p:cNvSpPr>
            <a:spLocks/>
          </p:cNvSpPr>
          <p:nvPr userDrawn="1"/>
        </p:nvSpPr>
        <p:spPr bwMode="auto">
          <a:xfrm>
            <a:off x="8534863" y="5479268"/>
            <a:ext cx="3657137" cy="1378732"/>
          </a:xfrm>
          <a:custGeom>
            <a:avLst/>
            <a:gdLst>
              <a:gd name="T0" fmla="*/ 0 w 2274"/>
              <a:gd name="T1" fmla="*/ 1120 h 1120"/>
              <a:gd name="T2" fmla="*/ 2274 w 2274"/>
              <a:gd name="T3" fmla="*/ 1120 h 1120"/>
              <a:gd name="T4" fmla="*/ 2274 w 2274"/>
              <a:gd name="T5" fmla="*/ 543 h 1120"/>
              <a:gd name="T6" fmla="*/ 1540 w 2274"/>
              <a:gd name="T7" fmla="*/ 0 h 1120"/>
              <a:gd name="T8" fmla="*/ 0 w 2274"/>
              <a:gd name="T9" fmla="*/ 1120 h 1120"/>
              <a:gd name="connsiteX0" fmla="*/ 0 w 9636"/>
              <a:gd name="connsiteY0" fmla="*/ 9944 h 10000"/>
              <a:gd name="connsiteX1" fmla="*/ 9636 w 9636"/>
              <a:gd name="connsiteY1" fmla="*/ 10000 h 10000"/>
              <a:gd name="connsiteX2" fmla="*/ 9636 w 9636"/>
              <a:gd name="connsiteY2" fmla="*/ 4848 h 10000"/>
              <a:gd name="connsiteX3" fmla="*/ 6408 w 9636"/>
              <a:gd name="connsiteY3" fmla="*/ 0 h 10000"/>
              <a:gd name="connsiteX4" fmla="*/ 0 w 9636"/>
              <a:gd name="connsiteY4" fmla="*/ 9944 h 10000"/>
              <a:gd name="connsiteX0" fmla="*/ 0 w 10042"/>
              <a:gd name="connsiteY0" fmla="*/ 9944 h 10000"/>
              <a:gd name="connsiteX1" fmla="*/ 10042 w 10042"/>
              <a:gd name="connsiteY1" fmla="*/ 10000 h 10000"/>
              <a:gd name="connsiteX2" fmla="*/ 10042 w 10042"/>
              <a:gd name="connsiteY2" fmla="*/ 4848 h 10000"/>
              <a:gd name="connsiteX3" fmla="*/ 6692 w 10042"/>
              <a:gd name="connsiteY3" fmla="*/ 0 h 10000"/>
              <a:gd name="connsiteX4" fmla="*/ 0 w 10042"/>
              <a:gd name="connsiteY4" fmla="*/ 9944 h 10000"/>
              <a:gd name="connsiteX0" fmla="*/ 0 w 10042"/>
              <a:gd name="connsiteY0" fmla="*/ 9996 h 10052"/>
              <a:gd name="connsiteX1" fmla="*/ 10042 w 10042"/>
              <a:gd name="connsiteY1" fmla="*/ 10052 h 10052"/>
              <a:gd name="connsiteX2" fmla="*/ 10042 w 10042"/>
              <a:gd name="connsiteY2" fmla="*/ 4900 h 10052"/>
              <a:gd name="connsiteX3" fmla="*/ 6699 w 10042"/>
              <a:gd name="connsiteY3" fmla="*/ 0 h 10052"/>
              <a:gd name="connsiteX4" fmla="*/ 0 w 10042"/>
              <a:gd name="connsiteY4" fmla="*/ 9996 h 10052"/>
              <a:gd name="connsiteX0" fmla="*/ 0 w 10062"/>
              <a:gd name="connsiteY0" fmla="*/ 10048 h 10052"/>
              <a:gd name="connsiteX1" fmla="*/ 10062 w 10062"/>
              <a:gd name="connsiteY1" fmla="*/ 10052 h 10052"/>
              <a:gd name="connsiteX2" fmla="*/ 10062 w 10062"/>
              <a:gd name="connsiteY2" fmla="*/ 4900 h 10052"/>
              <a:gd name="connsiteX3" fmla="*/ 6719 w 10062"/>
              <a:gd name="connsiteY3" fmla="*/ 0 h 10052"/>
              <a:gd name="connsiteX4" fmla="*/ 0 w 10062"/>
              <a:gd name="connsiteY4" fmla="*/ 10048 h 1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 h="10052">
                <a:moveTo>
                  <a:pt x="0" y="10048"/>
                </a:moveTo>
                <a:lnTo>
                  <a:pt x="10062" y="10052"/>
                </a:lnTo>
                <a:lnTo>
                  <a:pt x="10062" y="4900"/>
                </a:lnTo>
                <a:lnTo>
                  <a:pt x="6719" y="0"/>
                </a:lnTo>
                <a:lnTo>
                  <a:pt x="0" y="100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Text Placeholder 13">
            <a:extLst>
              <a:ext uri="{FF2B5EF4-FFF2-40B4-BE49-F238E27FC236}">
                <a16:creationId xmlns:a16="http://schemas.microsoft.com/office/drawing/2014/main" id="{B86724C6-8639-42ED-9E9C-E6FDB14A6074}"/>
              </a:ext>
            </a:extLst>
          </p:cNvPr>
          <p:cNvSpPr>
            <a:spLocks noGrp="1"/>
          </p:cNvSpPr>
          <p:nvPr>
            <p:ph type="body" sz="quarter" idx="14"/>
          </p:nvPr>
        </p:nvSpPr>
        <p:spPr>
          <a:xfrm>
            <a:off x="491319" y="4661409"/>
            <a:ext cx="8536530" cy="1814737"/>
          </a:xfrm>
        </p:spPr>
        <p:txBody>
          <a:bodyPr/>
          <a:lstStyle>
            <a:lvl1pPr>
              <a:defRPr>
                <a:solidFill>
                  <a:schemeClr val="accent4"/>
                </a:solidFill>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reeform 51">
            <a:extLst>
              <a:ext uri="{FF2B5EF4-FFF2-40B4-BE49-F238E27FC236}">
                <a16:creationId xmlns:a16="http://schemas.microsoft.com/office/drawing/2014/main" id="{F92CED13-F7E3-4D7A-B5FF-3002CBA5020B}"/>
              </a:ext>
            </a:extLst>
          </p:cNvPr>
          <p:cNvSpPr>
            <a:spLocks/>
          </p:cNvSpPr>
          <p:nvPr userDrawn="1"/>
        </p:nvSpPr>
        <p:spPr bwMode="auto">
          <a:xfrm>
            <a:off x="1300542" y="0"/>
            <a:ext cx="1381498"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9" name="Picture 18" hidden="1">
            <a:extLst>
              <a:ext uri="{FF2B5EF4-FFF2-40B4-BE49-F238E27FC236}">
                <a16:creationId xmlns:a16="http://schemas.microsoft.com/office/drawing/2014/main" id="{F975C07D-8C76-4F89-AAE6-47F359E527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615"/>
          <a:stretch/>
        </p:blipFill>
        <p:spPr>
          <a:xfrm>
            <a:off x="10344394" y="5709623"/>
            <a:ext cx="1309489" cy="736678"/>
          </a:xfrm>
          <a:prstGeom prst="rect">
            <a:avLst/>
          </a:prstGeom>
        </p:spPr>
      </p:pic>
      <p:sp>
        <p:nvSpPr>
          <p:cNvPr id="7" name="Picture Placeholder 6">
            <a:extLst>
              <a:ext uri="{FF2B5EF4-FFF2-40B4-BE49-F238E27FC236}">
                <a16:creationId xmlns:a16="http://schemas.microsoft.com/office/drawing/2014/main" id="{0DFE892B-A1DE-4E55-8FA0-6CA896AA7CE2}"/>
              </a:ext>
            </a:extLst>
          </p:cNvPr>
          <p:cNvSpPr>
            <a:spLocks noGrp="1"/>
          </p:cNvSpPr>
          <p:nvPr>
            <p:ph type="pic" sz="quarter" idx="15"/>
          </p:nvPr>
        </p:nvSpPr>
        <p:spPr>
          <a:xfrm>
            <a:off x="647700" y="1879599"/>
            <a:ext cx="3200400" cy="2377440"/>
          </a:xfrm>
        </p:spPr>
        <p:txBody>
          <a:bodyPr/>
          <a:lstStyle/>
          <a:p>
            <a:endParaRPr lang="en-US" dirty="0"/>
          </a:p>
        </p:txBody>
      </p:sp>
      <p:sp>
        <p:nvSpPr>
          <p:cNvPr id="12" name="Picture Placeholder 11">
            <a:extLst>
              <a:ext uri="{FF2B5EF4-FFF2-40B4-BE49-F238E27FC236}">
                <a16:creationId xmlns:a16="http://schemas.microsoft.com/office/drawing/2014/main" id="{31BFDA2F-5B20-420F-BDB2-C530EBFF4391}"/>
              </a:ext>
            </a:extLst>
          </p:cNvPr>
          <p:cNvSpPr>
            <a:spLocks noGrp="1"/>
          </p:cNvSpPr>
          <p:nvPr>
            <p:ph type="pic" sz="quarter" idx="16"/>
          </p:nvPr>
        </p:nvSpPr>
        <p:spPr>
          <a:xfrm>
            <a:off x="4495800" y="1879600"/>
            <a:ext cx="3200400" cy="2378075"/>
          </a:xfrm>
        </p:spPr>
        <p:txBody>
          <a:bodyPr/>
          <a:lstStyle/>
          <a:p>
            <a:endParaRPr lang="en-US" dirty="0"/>
          </a:p>
        </p:txBody>
      </p:sp>
      <p:sp>
        <p:nvSpPr>
          <p:cNvPr id="18" name="Picture Placeholder 17">
            <a:extLst>
              <a:ext uri="{FF2B5EF4-FFF2-40B4-BE49-F238E27FC236}">
                <a16:creationId xmlns:a16="http://schemas.microsoft.com/office/drawing/2014/main" id="{397970E3-000D-4537-8714-F69DA503B999}"/>
              </a:ext>
            </a:extLst>
          </p:cNvPr>
          <p:cNvSpPr>
            <a:spLocks noGrp="1"/>
          </p:cNvSpPr>
          <p:nvPr>
            <p:ph type="pic" sz="quarter" idx="17"/>
          </p:nvPr>
        </p:nvSpPr>
        <p:spPr>
          <a:xfrm>
            <a:off x="8343900" y="1895934"/>
            <a:ext cx="3200400" cy="2374900"/>
          </a:xfrm>
        </p:spPr>
        <p:txBody>
          <a:bodyPr/>
          <a:lstStyle/>
          <a:p>
            <a:endParaRPr lang="en-US" dirty="0"/>
          </a:p>
        </p:txBody>
      </p:sp>
      <p:pic>
        <p:nvPicPr>
          <p:cNvPr id="6" name="Picture 5" descr="A logo for a company&#10;&#10;Description automatically generated">
            <a:extLst>
              <a:ext uri="{FF2B5EF4-FFF2-40B4-BE49-F238E27FC236}">
                <a16:creationId xmlns:a16="http://schemas.microsoft.com/office/drawing/2014/main" id="{6450B370-4FAB-5E21-A69A-C29FAC3100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7755" y="4778243"/>
            <a:ext cx="3344780" cy="2584602"/>
          </a:xfrm>
          <a:prstGeom prst="rect">
            <a:avLst/>
          </a:prstGeom>
        </p:spPr>
      </p:pic>
    </p:spTree>
    <p:extLst>
      <p:ext uri="{BB962C8B-B14F-4D97-AF65-F5344CB8AC3E}">
        <p14:creationId xmlns:p14="http://schemas.microsoft.com/office/powerpoint/2010/main" val="1682949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MI_Title_Bullets_3_Photos_LEFT_MED_BLUE">
    <p:bg>
      <p:bgPr>
        <a:solidFill>
          <a:srgbClr val="A7BBC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A38A-B342-4BB6-AAF9-C216533E586F}"/>
              </a:ext>
            </a:extLst>
          </p:cNvPr>
          <p:cNvSpPr>
            <a:spLocks noGrp="1"/>
          </p:cNvSpPr>
          <p:nvPr>
            <p:ph type="title"/>
          </p:nvPr>
        </p:nvSpPr>
        <p:spPr>
          <a:xfrm>
            <a:off x="1748118" y="780570"/>
            <a:ext cx="9605681" cy="624814"/>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CDCC6321-4A02-4AA8-A11D-816C5B0CD373}"/>
              </a:ext>
            </a:extLst>
          </p:cNvPr>
          <p:cNvSpPr>
            <a:spLocks noGrp="1"/>
          </p:cNvSpPr>
          <p:nvPr>
            <p:ph type="dt" sz="half" idx="10"/>
          </p:nvPr>
        </p:nvSpPr>
        <p:spPr/>
        <p:txBody>
          <a:bodyPr/>
          <a:lstStyle/>
          <a:p>
            <a:fld id="{0CF9711E-1A0C-44E9-84F9-66CDD803E611}" type="datetimeFigureOut">
              <a:rPr lang="en-US" smtClean="0"/>
              <a:pPr/>
              <a:t>11/11/2025</a:t>
            </a:fld>
            <a:endParaRPr lang="en-US" dirty="0"/>
          </a:p>
        </p:txBody>
      </p:sp>
      <p:sp>
        <p:nvSpPr>
          <p:cNvPr id="4" name="Footer Placeholder 3">
            <a:extLst>
              <a:ext uri="{FF2B5EF4-FFF2-40B4-BE49-F238E27FC236}">
                <a16:creationId xmlns:a16="http://schemas.microsoft.com/office/drawing/2014/main" id="{B68F089D-87DF-40E9-A7D4-E5A86046EA0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FC196C-3C46-48D0-AC3E-AC0AD904910B}"/>
              </a:ext>
            </a:extLst>
          </p:cNvPr>
          <p:cNvSpPr>
            <a:spLocks noGrp="1"/>
          </p:cNvSpPr>
          <p:nvPr>
            <p:ph type="sldNum" sz="quarter" idx="12"/>
          </p:nvPr>
        </p:nvSpPr>
        <p:spPr/>
        <p:txBody>
          <a:bodyPr/>
          <a:lstStyle/>
          <a:p>
            <a:fld id="{D4E1DEEA-C9D7-4BBD-B5BD-995B612C56E5}" type="slidenum">
              <a:rPr lang="en-US" smtClean="0"/>
              <a:pPr/>
              <a:t>‹#›</a:t>
            </a:fld>
            <a:endParaRPr lang="en-US" dirty="0"/>
          </a:p>
        </p:txBody>
      </p:sp>
      <p:sp>
        <p:nvSpPr>
          <p:cNvPr id="9" name="Rectangle 111">
            <a:extLst>
              <a:ext uri="{FF2B5EF4-FFF2-40B4-BE49-F238E27FC236}">
                <a16:creationId xmlns:a16="http://schemas.microsoft.com/office/drawing/2014/main" id="{40CE8F3A-989A-4509-A1E4-0A758FF0650C}"/>
              </a:ext>
            </a:extLst>
          </p:cNvPr>
          <p:cNvSpPr>
            <a:spLocks noChangeArrowheads="1"/>
          </p:cNvSpPr>
          <p:nvPr userDrawn="1"/>
        </p:nvSpPr>
        <p:spPr bwMode="auto">
          <a:xfrm>
            <a:off x="-1" y="6629400"/>
            <a:ext cx="8982075"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5">
            <a:extLst>
              <a:ext uri="{FF2B5EF4-FFF2-40B4-BE49-F238E27FC236}">
                <a16:creationId xmlns:a16="http://schemas.microsoft.com/office/drawing/2014/main" id="{66DCED43-8DC6-4F89-94CE-B6C09261A725}"/>
              </a:ext>
            </a:extLst>
          </p:cNvPr>
          <p:cNvSpPr>
            <a:spLocks/>
          </p:cNvSpPr>
          <p:nvPr userDrawn="1"/>
        </p:nvSpPr>
        <p:spPr bwMode="auto">
          <a:xfrm>
            <a:off x="8534863" y="5479268"/>
            <a:ext cx="3657137" cy="1378732"/>
          </a:xfrm>
          <a:custGeom>
            <a:avLst/>
            <a:gdLst>
              <a:gd name="T0" fmla="*/ 0 w 2274"/>
              <a:gd name="T1" fmla="*/ 1120 h 1120"/>
              <a:gd name="T2" fmla="*/ 2274 w 2274"/>
              <a:gd name="T3" fmla="*/ 1120 h 1120"/>
              <a:gd name="T4" fmla="*/ 2274 w 2274"/>
              <a:gd name="T5" fmla="*/ 543 h 1120"/>
              <a:gd name="T6" fmla="*/ 1540 w 2274"/>
              <a:gd name="T7" fmla="*/ 0 h 1120"/>
              <a:gd name="T8" fmla="*/ 0 w 2274"/>
              <a:gd name="T9" fmla="*/ 1120 h 1120"/>
              <a:gd name="connsiteX0" fmla="*/ 0 w 9636"/>
              <a:gd name="connsiteY0" fmla="*/ 9944 h 10000"/>
              <a:gd name="connsiteX1" fmla="*/ 9636 w 9636"/>
              <a:gd name="connsiteY1" fmla="*/ 10000 h 10000"/>
              <a:gd name="connsiteX2" fmla="*/ 9636 w 9636"/>
              <a:gd name="connsiteY2" fmla="*/ 4848 h 10000"/>
              <a:gd name="connsiteX3" fmla="*/ 6408 w 9636"/>
              <a:gd name="connsiteY3" fmla="*/ 0 h 10000"/>
              <a:gd name="connsiteX4" fmla="*/ 0 w 9636"/>
              <a:gd name="connsiteY4" fmla="*/ 9944 h 10000"/>
              <a:gd name="connsiteX0" fmla="*/ 0 w 10042"/>
              <a:gd name="connsiteY0" fmla="*/ 9944 h 10000"/>
              <a:gd name="connsiteX1" fmla="*/ 10042 w 10042"/>
              <a:gd name="connsiteY1" fmla="*/ 10000 h 10000"/>
              <a:gd name="connsiteX2" fmla="*/ 10042 w 10042"/>
              <a:gd name="connsiteY2" fmla="*/ 4848 h 10000"/>
              <a:gd name="connsiteX3" fmla="*/ 6692 w 10042"/>
              <a:gd name="connsiteY3" fmla="*/ 0 h 10000"/>
              <a:gd name="connsiteX4" fmla="*/ 0 w 10042"/>
              <a:gd name="connsiteY4" fmla="*/ 9944 h 10000"/>
              <a:gd name="connsiteX0" fmla="*/ 0 w 10042"/>
              <a:gd name="connsiteY0" fmla="*/ 9996 h 10052"/>
              <a:gd name="connsiteX1" fmla="*/ 10042 w 10042"/>
              <a:gd name="connsiteY1" fmla="*/ 10052 h 10052"/>
              <a:gd name="connsiteX2" fmla="*/ 10042 w 10042"/>
              <a:gd name="connsiteY2" fmla="*/ 4900 h 10052"/>
              <a:gd name="connsiteX3" fmla="*/ 6699 w 10042"/>
              <a:gd name="connsiteY3" fmla="*/ 0 h 10052"/>
              <a:gd name="connsiteX4" fmla="*/ 0 w 10042"/>
              <a:gd name="connsiteY4" fmla="*/ 9996 h 10052"/>
              <a:gd name="connsiteX0" fmla="*/ 0 w 10062"/>
              <a:gd name="connsiteY0" fmla="*/ 10048 h 10052"/>
              <a:gd name="connsiteX1" fmla="*/ 10062 w 10062"/>
              <a:gd name="connsiteY1" fmla="*/ 10052 h 10052"/>
              <a:gd name="connsiteX2" fmla="*/ 10062 w 10062"/>
              <a:gd name="connsiteY2" fmla="*/ 4900 h 10052"/>
              <a:gd name="connsiteX3" fmla="*/ 6719 w 10062"/>
              <a:gd name="connsiteY3" fmla="*/ 0 h 10052"/>
              <a:gd name="connsiteX4" fmla="*/ 0 w 10062"/>
              <a:gd name="connsiteY4" fmla="*/ 10048 h 1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 h="10052">
                <a:moveTo>
                  <a:pt x="0" y="10048"/>
                </a:moveTo>
                <a:lnTo>
                  <a:pt x="10062" y="10052"/>
                </a:lnTo>
                <a:lnTo>
                  <a:pt x="10062" y="4900"/>
                </a:lnTo>
                <a:lnTo>
                  <a:pt x="6719" y="0"/>
                </a:lnTo>
                <a:lnTo>
                  <a:pt x="0" y="100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Text Placeholder 13">
            <a:extLst>
              <a:ext uri="{FF2B5EF4-FFF2-40B4-BE49-F238E27FC236}">
                <a16:creationId xmlns:a16="http://schemas.microsoft.com/office/drawing/2014/main" id="{B86724C6-8639-42ED-9E9C-E6FDB14A6074}"/>
              </a:ext>
            </a:extLst>
          </p:cNvPr>
          <p:cNvSpPr>
            <a:spLocks noGrp="1"/>
          </p:cNvSpPr>
          <p:nvPr>
            <p:ph type="body" sz="quarter" idx="14"/>
          </p:nvPr>
        </p:nvSpPr>
        <p:spPr>
          <a:xfrm>
            <a:off x="491319" y="4661409"/>
            <a:ext cx="8536530" cy="1814737"/>
          </a:xfrm>
        </p:spPr>
        <p:txBody>
          <a:bodyPr/>
          <a:lstStyle>
            <a:lvl1pPr>
              <a:defRPr>
                <a:solidFill>
                  <a:schemeClr val="accent4"/>
                </a:solidFill>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reeform 51">
            <a:extLst>
              <a:ext uri="{FF2B5EF4-FFF2-40B4-BE49-F238E27FC236}">
                <a16:creationId xmlns:a16="http://schemas.microsoft.com/office/drawing/2014/main" id="{F92CED13-F7E3-4D7A-B5FF-3002CBA5020B}"/>
              </a:ext>
            </a:extLst>
          </p:cNvPr>
          <p:cNvSpPr>
            <a:spLocks/>
          </p:cNvSpPr>
          <p:nvPr userDrawn="1"/>
        </p:nvSpPr>
        <p:spPr bwMode="auto">
          <a:xfrm>
            <a:off x="1300542" y="0"/>
            <a:ext cx="1381498"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9" name="Picture 18" hidden="1">
            <a:extLst>
              <a:ext uri="{FF2B5EF4-FFF2-40B4-BE49-F238E27FC236}">
                <a16:creationId xmlns:a16="http://schemas.microsoft.com/office/drawing/2014/main" id="{F975C07D-8C76-4F89-AAE6-47F359E527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615"/>
          <a:stretch/>
        </p:blipFill>
        <p:spPr>
          <a:xfrm>
            <a:off x="10344394" y="5709623"/>
            <a:ext cx="1309489" cy="736678"/>
          </a:xfrm>
          <a:prstGeom prst="rect">
            <a:avLst/>
          </a:prstGeom>
        </p:spPr>
      </p:pic>
      <p:sp>
        <p:nvSpPr>
          <p:cNvPr id="7" name="Picture Placeholder 6">
            <a:extLst>
              <a:ext uri="{FF2B5EF4-FFF2-40B4-BE49-F238E27FC236}">
                <a16:creationId xmlns:a16="http://schemas.microsoft.com/office/drawing/2014/main" id="{0DFE892B-A1DE-4E55-8FA0-6CA896AA7CE2}"/>
              </a:ext>
            </a:extLst>
          </p:cNvPr>
          <p:cNvSpPr>
            <a:spLocks noGrp="1"/>
          </p:cNvSpPr>
          <p:nvPr>
            <p:ph type="pic" sz="quarter" idx="15"/>
          </p:nvPr>
        </p:nvSpPr>
        <p:spPr>
          <a:xfrm>
            <a:off x="647700" y="1879599"/>
            <a:ext cx="3200400" cy="2377440"/>
          </a:xfrm>
        </p:spPr>
        <p:txBody>
          <a:bodyPr/>
          <a:lstStyle/>
          <a:p>
            <a:endParaRPr lang="en-US" dirty="0"/>
          </a:p>
        </p:txBody>
      </p:sp>
      <p:sp>
        <p:nvSpPr>
          <p:cNvPr id="12" name="Picture Placeholder 11">
            <a:extLst>
              <a:ext uri="{FF2B5EF4-FFF2-40B4-BE49-F238E27FC236}">
                <a16:creationId xmlns:a16="http://schemas.microsoft.com/office/drawing/2014/main" id="{31BFDA2F-5B20-420F-BDB2-C530EBFF4391}"/>
              </a:ext>
            </a:extLst>
          </p:cNvPr>
          <p:cNvSpPr>
            <a:spLocks noGrp="1"/>
          </p:cNvSpPr>
          <p:nvPr>
            <p:ph type="pic" sz="quarter" idx="16"/>
          </p:nvPr>
        </p:nvSpPr>
        <p:spPr>
          <a:xfrm>
            <a:off x="4495800" y="1879600"/>
            <a:ext cx="3200400" cy="2378075"/>
          </a:xfrm>
        </p:spPr>
        <p:txBody>
          <a:bodyPr/>
          <a:lstStyle/>
          <a:p>
            <a:endParaRPr lang="en-US" dirty="0"/>
          </a:p>
        </p:txBody>
      </p:sp>
      <p:sp>
        <p:nvSpPr>
          <p:cNvPr id="18" name="Picture Placeholder 17">
            <a:extLst>
              <a:ext uri="{FF2B5EF4-FFF2-40B4-BE49-F238E27FC236}">
                <a16:creationId xmlns:a16="http://schemas.microsoft.com/office/drawing/2014/main" id="{397970E3-000D-4537-8714-F69DA503B999}"/>
              </a:ext>
            </a:extLst>
          </p:cNvPr>
          <p:cNvSpPr>
            <a:spLocks noGrp="1"/>
          </p:cNvSpPr>
          <p:nvPr>
            <p:ph type="pic" sz="quarter" idx="17"/>
          </p:nvPr>
        </p:nvSpPr>
        <p:spPr>
          <a:xfrm>
            <a:off x="8343900" y="1895934"/>
            <a:ext cx="3200400" cy="2374900"/>
          </a:xfrm>
        </p:spPr>
        <p:txBody>
          <a:bodyPr/>
          <a:lstStyle/>
          <a:p>
            <a:endParaRPr lang="en-US" dirty="0"/>
          </a:p>
        </p:txBody>
      </p:sp>
      <p:pic>
        <p:nvPicPr>
          <p:cNvPr id="6" name="Picture 5" descr="A logo for a company&#10;&#10;Description automatically generated">
            <a:extLst>
              <a:ext uri="{FF2B5EF4-FFF2-40B4-BE49-F238E27FC236}">
                <a16:creationId xmlns:a16="http://schemas.microsoft.com/office/drawing/2014/main" id="{4420E1E6-90A5-C879-D6A4-CAD12F1ABA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7755" y="4778243"/>
            <a:ext cx="3344780" cy="2584602"/>
          </a:xfrm>
          <a:prstGeom prst="rect">
            <a:avLst/>
          </a:prstGeom>
        </p:spPr>
      </p:pic>
    </p:spTree>
    <p:extLst>
      <p:ext uri="{BB962C8B-B14F-4D97-AF65-F5344CB8AC3E}">
        <p14:creationId xmlns:p14="http://schemas.microsoft.com/office/powerpoint/2010/main" val="3782070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I_Title_Bullets_Photo_RIGHT_WHIT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EFF6C8-3CA5-4D44-B5D4-9FD386639683}"/>
              </a:ext>
            </a:extLst>
          </p:cNvPr>
          <p:cNvSpPr>
            <a:spLocks noGrp="1"/>
          </p:cNvSpPr>
          <p:nvPr>
            <p:ph type="pic" sz="quarter" idx="13"/>
          </p:nvPr>
        </p:nvSpPr>
        <p:spPr>
          <a:xfrm>
            <a:off x="6728618" y="0"/>
            <a:ext cx="5405438" cy="6624795"/>
          </a:xfrm>
        </p:spPr>
        <p:txBody>
          <a:bodyPr/>
          <a:lstStyle/>
          <a:p>
            <a:endParaRPr lang="en-US" dirty="0"/>
          </a:p>
        </p:txBody>
      </p:sp>
      <p:sp>
        <p:nvSpPr>
          <p:cNvPr id="2" name="Title 1">
            <a:extLst>
              <a:ext uri="{FF2B5EF4-FFF2-40B4-BE49-F238E27FC236}">
                <a16:creationId xmlns:a16="http://schemas.microsoft.com/office/drawing/2014/main" id="{0158A38A-B342-4BB6-AAF9-C216533E586F}"/>
              </a:ext>
            </a:extLst>
          </p:cNvPr>
          <p:cNvSpPr>
            <a:spLocks noGrp="1"/>
          </p:cNvSpPr>
          <p:nvPr>
            <p:ph type="title"/>
          </p:nvPr>
        </p:nvSpPr>
        <p:spPr>
          <a:xfrm>
            <a:off x="201698" y="1097503"/>
            <a:ext cx="5894302" cy="1201944"/>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CDCC6321-4A02-4AA8-A11D-816C5B0CD373}"/>
              </a:ext>
            </a:extLst>
          </p:cNvPr>
          <p:cNvSpPr>
            <a:spLocks noGrp="1"/>
          </p:cNvSpPr>
          <p:nvPr>
            <p:ph type="dt" sz="half" idx="10"/>
          </p:nvPr>
        </p:nvSpPr>
        <p:spPr/>
        <p:txBody>
          <a:bodyPr/>
          <a:lstStyle/>
          <a:p>
            <a:fld id="{0CF9711E-1A0C-44E9-84F9-66CDD803E611}" type="datetimeFigureOut">
              <a:rPr lang="en-US" smtClean="0"/>
              <a:pPr/>
              <a:t>11/11/2025</a:t>
            </a:fld>
            <a:endParaRPr lang="en-US" dirty="0"/>
          </a:p>
        </p:txBody>
      </p:sp>
      <p:sp>
        <p:nvSpPr>
          <p:cNvPr id="4" name="Footer Placeholder 3">
            <a:extLst>
              <a:ext uri="{FF2B5EF4-FFF2-40B4-BE49-F238E27FC236}">
                <a16:creationId xmlns:a16="http://schemas.microsoft.com/office/drawing/2014/main" id="{B68F089D-87DF-40E9-A7D4-E5A86046EA0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FC196C-3C46-48D0-AC3E-AC0AD904910B}"/>
              </a:ext>
            </a:extLst>
          </p:cNvPr>
          <p:cNvSpPr>
            <a:spLocks noGrp="1"/>
          </p:cNvSpPr>
          <p:nvPr>
            <p:ph type="sldNum" sz="quarter" idx="12"/>
          </p:nvPr>
        </p:nvSpPr>
        <p:spPr/>
        <p:txBody>
          <a:bodyPr/>
          <a:lstStyle/>
          <a:p>
            <a:fld id="{D4E1DEEA-C9D7-4BBD-B5BD-995B612C56E5}" type="slidenum">
              <a:rPr lang="en-US" smtClean="0"/>
              <a:pPr/>
              <a:t>‹#›</a:t>
            </a:fld>
            <a:endParaRPr lang="en-US" dirty="0"/>
          </a:p>
        </p:txBody>
      </p:sp>
      <p:sp>
        <p:nvSpPr>
          <p:cNvPr id="6" name="Freeform 51">
            <a:extLst>
              <a:ext uri="{FF2B5EF4-FFF2-40B4-BE49-F238E27FC236}">
                <a16:creationId xmlns:a16="http://schemas.microsoft.com/office/drawing/2014/main" id="{82C8548F-70BC-4AD6-AC16-5543F983B0FE}"/>
              </a:ext>
            </a:extLst>
          </p:cNvPr>
          <p:cNvSpPr>
            <a:spLocks/>
          </p:cNvSpPr>
          <p:nvPr userDrawn="1"/>
        </p:nvSpPr>
        <p:spPr bwMode="auto">
          <a:xfrm>
            <a:off x="5405251" y="0"/>
            <a:ext cx="1381498"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Rectangle 111">
            <a:extLst>
              <a:ext uri="{FF2B5EF4-FFF2-40B4-BE49-F238E27FC236}">
                <a16:creationId xmlns:a16="http://schemas.microsoft.com/office/drawing/2014/main" id="{40CE8F3A-989A-4509-A1E4-0A758FF0650C}"/>
              </a:ext>
            </a:extLst>
          </p:cNvPr>
          <p:cNvSpPr>
            <a:spLocks noChangeArrowheads="1"/>
          </p:cNvSpPr>
          <p:nvPr userDrawn="1"/>
        </p:nvSpPr>
        <p:spPr bwMode="auto">
          <a:xfrm>
            <a:off x="-1" y="6629400"/>
            <a:ext cx="8982075"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5">
            <a:extLst>
              <a:ext uri="{FF2B5EF4-FFF2-40B4-BE49-F238E27FC236}">
                <a16:creationId xmlns:a16="http://schemas.microsoft.com/office/drawing/2014/main" id="{66DCED43-8DC6-4F89-94CE-B6C09261A725}"/>
              </a:ext>
            </a:extLst>
          </p:cNvPr>
          <p:cNvSpPr>
            <a:spLocks/>
          </p:cNvSpPr>
          <p:nvPr userDrawn="1"/>
        </p:nvSpPr>
        <p:spPr bwMode="auto">
          <a:xfrm>
            <a:off x="8534863" y="5479268"/>
            <a:ext cx="3657137" cy="1378732"/>
          </a:xfrm>
          <a:custGeom>
            <a:avLst/>
            <a:gdLst>
              <a:gd name="T0" fmla="*/ 0 w 2274"/>
              <a:gd name="T1" fmla="*/ 1120 h 1120"/>
              <a:gd name="T2" fmla="*/ 2274 w 2274"/>
              <a:gd name="T3" fmla="*/ 1120 h 1120"/>
              <a:gd name="T4" fmla="*/ 2274 w 2274"/>
              <a:gd name="T5" fmla="*/ 543 h 1120"/>
              <a:gd name="T6" fmla="*/ 1540 w 2274"/>
              <a:gd name="T7" fmla="*/ 0 h 1120"/>
              <a:gd name="T8" fmla="*/ 0 w 2274"/>
              <a:gd name="T9" fmla="*/ 1120 h 1120"/>
              <a:gd name="connsiteX0" fmla="*/ 0 w 9636"/>
              <a:gd name="connsiteY0" fmla="*/ 9944 h 10000"/>
              <a:gd name="connsiteX1" fmla="*/ 9636 w 9636"/>
              <a:gd name="connsiteY1" fmla="*/ 10000 h 10000"/>
              <a:gd name="connsiteX2" fmla="*/ 9636 w 9636"/>
              <a:gd name="connsiteY2" fmla="*/ 4848 h 10000"/>
              <a:gd name="connsiteX3" fmla="*/ 6408 w 9636"/>
              <a:gd name="connsiteY3" fmla="*/ 0 h 10000"/>
              <a:gd name="connsiteX4" fmla="*/ 0 w 9636"/>
              <a:gd name="connsiteY4" fmla="*/ 9944 h 10000"/>
              <a:gd name="connsiteX0" fmla="*/ 0 w 10042"/>
              <a:gd name="connsiteY0" fmla="*/ 9944 h 10000"/>
              <a:gd name="connsiteX1" fmla="*/ 10042 w 10042"/>
              <a:gd name="connsiteY1" fmla="*/ 10000 h 10000"/>
              <a:gd name="connsiteX2" fmla="*/ 10042 w 10042"/>
              <a:gd name="connsiteY2" fmla="*/ 4848 h 10000"/>
              <a:gd name="connsiteX3" fmla="*/ 6692 w 10042"/>
              <a:gd name="connsiteY3" fmla="*/ 0 h 10000"/>
              <a:gd name="connsiteX4" fmla="*/ 0 w 10042"/>
              <a:gd name="connsiteY4" fmla="*/ 9944 h 10000"/>
              <a:gd name="connsiteX0" fmla="*/ 0 w 10042"/>
              <a:gd name="connsiteY0" fmla="*/ 9996 h 10052"/>
              <a:gd name="connsiteX1" fmla="*/ 10042 w 10042"/>
              <a:gd name="connsiteY1" fmla="*/ 10052 h 10052"/>
              <a:gd name="connsiteX2" fmla="*/ 10042 w 10042"/>
              <a:gd name="connsiteY2" fmla="*/ 4900 h 10052"/>
              <a:gd name="connsiteX3" fmla="*/ 6699 w 10042"/>
              <a:gd name="connsiteY3" fmla="*/ 0 h 10052"/>
              <a:gd name="connsiteX4" fmla="*/ 0 w 10042"/>
              <a:gd name="connsiteY4" fmla="*/ 9996 h 10052"/>
              <a:gd name="connsiteX0" fmla="*/ 0 w 10062"/>
              <a:gd name="connsiteY0" fmla="*/ 10048 h 10052"/>
              <a:gd name="connsiteX1" fmla="*/ 10062 w 10062"/>
              <a:gd name="connsiteY1" fmla="*/ 10052 h 10052"/>
              <a:gd name="connsiteX2" fmla="*/ 10062 w 10062"/>
              <a:gd name="connsiteY2" fmla="*/ 4900 h 10052"/>
              <a:gd name="connsiteX3" fmla="*/ 6719 w 10062"/>
              <a:gd name="connsiteY3" fmla="*/ 0 h 10052"/>
              <a:gd name="connsiteX4" fmla="*/ 0 w 10062"/>
              <a:gd name="connsiteY4" fmla="*/ 10048 h 1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 h="10052">
                <a:moveTo>
                  <a:pt x="0" y="10048"/>
                </a:moveTo>
                <a:lnTo>
                  <a:pt x="10062" y="10052"/>
                </a:lnTo>
                <a:lnTo>
                  <a:pt x="10062" y="4900"/>
                </a:lnTo>
                <a:lnTo>
                  <a:pt x="6719" y="0"/>
                </a:lnTo>
                <a:lnTo>
                  <a:pt x="0" y="1004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Text Placeholder 13">
            <a:extLst>
              <a:ext uri="{FF2B5EF4-FFF2-40B4-BE49-F238E27FC236}">
                <a16:creationId xmlns:a16="http://schemas.microsoft.com/office/drawing/2014/main" id="{B86724C6-8639-42ED-9E9C-E6FDB14A6074}"/>
              </a:ext>
            </a:extLst>
          </p:cNvPr>
          <p:cNvSpPr>
            <a:spLocks noGrp="1"/>
          </p:cNvSpPr>
          <p:nvPr>
            <p:ph type="body" sz="quarter" idx="14"/>
          </p:nvPr>
        </p:nvSpPr>
        <p:spPr>
          <a:xfrm>
            <a:off x="201697" y="2873110"/>
            <a:ext cx="5894302" cy="2438478"/>
          </a:xfrm>
        </p:spPr>
        <p:txBody>
          <a:bodyPr/>
          <a:lstStyle>
            <a:lvl1pPr>
              <a:defRPr>
                <a:solidFill>
                  <a:schemeClr val="accent4"/>
                </a:solidFill>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hidden="1">
            <a:extLst>
              <a:ext uri="{FF2B5EF4-FFF2-40B4-BE49-F238E27FC236}">
                <a16:creationId xmlns:a16="http://schemas.microsoft.com/office/drawing/2014/main" id="{DA142A9A-2CA5-43FF-BD4E-8ABA47CC59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615"/>
          <a:stretch/>
        </p:blipFill>
        <p:spPr>
          <a:xfrm>
            <a:off x="10344394" y="5709623"/>
            <a:ext cx="1309489" cy="736678"/>
          </a:xfrm>
          <a:prstGeom prst="rect">
            <a:avLst/>
          </a:prstGeom>
        </p:spPr>
      </p:pic>
      <p:pic>
        <p:nvPicPr>
          <p:cNvPr id="11" name="Picture 10">
            <a:extLst>
              <a:ext uri="{FF2B5EF4-FFF2-40B4-BE49-F238E27FC236}">
                <a16:creationId xmlns:a16="http://schemas.microsoft.com/office/drawing/2014/main" id="{4F18ECFB-692E-683E-F00F-D4390F976D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1468" y="5804572"/>
            <a:ext cx="1905000" cy="807275"/>
          </a:xfrm>
          <a:prstGeom prst="rect">
            <a:avLst/>
          </a:prstGeom>
        </p:spPr>
      </p:pic>
    </p:spTree>
    <p:extLst>
      <p:ext uri="{BB962C8B-B14F-4D97-AF65-F5344CB8AC3E}">
        <p14:creationId xmlns:p14="http://schemas.microsoft.com/office/powerpoint/2010/main" val="1202792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I_Title_Bullets_Photo_RIGHT_LIGHT_BLU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EFF6C8-3CA5-4D44-B5D4-9FD386639683}"/>
              </a:ext>
            </a:extLst>
          </p:cNvPr>
          <p:cNvSpPr>
            <a:spLocks noGrp="1"/>
          </p:cNvSpPr>
          <p:nvPr>
            <p:ph type="pic" sz="quarter" idx="13"/>
          </p:nvPr>
        </p:nvSpPr>
        <p:spPr>
          <a:xfrm>
            <a:off x="6728618" y="0"/>
            <a:ext cx="5405438" cy="6624795"/>
          </a:xfrm>
        </p:spPr>
        <p:txBody>
          <a:bodyPr/>
          <a:lstStyle/>
          <a:p>
            <a:endParaRPr lang="en-US" dirty="0"/>
          </a:p>
        </p:txBody>
      </p:sp>
      <p:sp>
        <p:nvSpPr>
          <p:cNvPr id="2" name="Title 1">
            <a:extLst>
              <a:ext uri="{FF2B5EF4-FFF2-40B4-BE49-F238E27FC236}">
                <a16:creationId xmlns:a16="http://schemas.microsoft.com/office/drawing/2014/main" id="{0158A38A-B342-4BB6-AAF9-C216533E586F}"/>
              </a:ext>
            </a:extLst>
          </p:cNvPr>
          <p:cNvSpPr>
            <a:spLocks noGrp="1"/>
          </p:cNvSpPr>
          <p:nvPr>
            <p:ph type="title"/>
          </p:nvPr>
        </p:nvSpPr>
        <p:spPr>
          <a:xfrm>
            <a:off x="201698" y="1097503"/>
            <a:ext cx="5894302" cy="1201944"/>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CDCC6321-4A02-4AA8-A11D-816C5B0CD373}"/>
              </a:ext>
            </a:extLst>
          </p:cNvPr>
          <p:cNvSpPr>
            <a:spLocks noGrp="1"/>
          </p:cNvSpPr>
          <p:nvPr>
            <p:ph type="dt" sz="half" idx="10"/>
          </p:nvPr>
        </p:nvSpPr>
        <p:spPr/>
        <p:txBody>
          <a:bodyPr/>
          <a:lstStyle/>
          <a:p>
            <a:fld id="{0CF9711E-1A0C-44E9-84F9-66CDD803E611}" type="datetimeFigureOut">
              <a:rPr lang="en-US" smtClean="0"/>
              <a:pPr/>
              <a:t>11/11/2025</a:t>
            </a:fld>
            <a:endParaRPr lang="en-US" dirty="0"/>
          </a:p>
        </p:txBody>
      </p:sp>
      <p:sp>
        <p:nvSpPr>
          <p:cNvPr id="4" name="Footer Placeholder 3">
            <a:extLst>
              <a:ext uri="{FF2B5EF4-FFF2-40B4-BE49-F238E27FC236}">
                <a16:creationId xmlns:a16="http://schemas.microsoft.com/office/drawing/2014/main" id="{B68F089D-87DF-40E9-A7D4-E5A86046EA0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FC196C-3C46-48D0-AC3E-AC0AD904910B}"/>
              </a:ext>
            </a:extLst>
          </p:cNvPr>
          <p:cNvSpPr>
            <a:spLocks noGrp="1"/>
          </p:cNvSpPr>
          <p:nvPr>
            <p:ph type="sldNum" sz="quarter" idx="12"/>
          </p:nvPr>
        </p:nvSpPr>
        <p:spPr/>
        <p:txBody>
          <a:bodyPr/>
          <a:lstStyle/>
          <a:p>
            <a:fld id="{D4E1DEEA-C9D7-4BBD-B5BD-995B612C56E5}" type="slidenum">
              <a:rPr lang="en-US" smtClean="0"/>
              <a:pPr/>
              <a:t>‹#›</a:t>
            </a:fld>
            <a:endParaRPr lang="en-US" dirty="0"/>
          </a:p>
        </p:txBody>
      </p:sp>
      <p:sp>
        <p:nvSpPr>
          <p:cNvPr id="6" name="Freeform 51">
            <a:extLst>
              <a:ext uri="{FF2B5EF4-FFF2-40B4-BE49-F238E27FC236}">
                <a16:creationId xmlns:a16="http://schemas.microsoft.com/office/drawing/2014/main" id="{82C8548F-70BC-4AD6-AC16-5543F983B0FE}"/>
              </a:ext>
            </a:extLst>
          </p:cNvPr>
          <p:cNvSpPr>
            <a:spLocks/>
          </p:cNvSpPr>
          <p:nvPr userDrawn="1"/>
        </p:nvSpPr>
        <p:spPr bwMode="auto">
          <a:xfrm>
            <a:off x="5405251" y="0"/>
            <a:ext cx="1381498"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Rectangle 111">
            <a:extLst>
              <a:ext uri="{FF2B5EF4-FFF2-40B4-BE49-F238E27FC236}">
                <a16:creationId xmlns:a16="http://schemas.microsoft.com/office/drawing/2014/main" id="{40CE8F3A-989A-4509-A1E4-0A758FF0650C}"/>
              </a:ext>
            </a:extLst>
          </p:cNvPr>
          <p:cNvSpPr>
            <a:spLocks noChangeArrowheads="1"/>
          </p:cNvSpPr>
          <p:nvPr userDrawn="1"/>
        </p:nvSpPr>
        <p:spPr bwMode="auto">
          <a:xfrm>
            <a:off x="-1" y="6629400"/>
            <a:ext cx="8982075"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5">
            <a:extLst>
              <a:ext uri="{FF2B5EF4-FFF2-40B4-BE49-F238E27FC236}">
                <a16:creationId xmlns:a16="http://schemas.microsoft.com/office/drawing/2014/main" id="{66DCED43-8DC6-4F89-94CE-B6C09261A725}"/>
              </a:ext>
            </a:extLst>
          </p:cNvPr>
          <p:cNvSpPr>
            <a:spLocks/>
          </p:cNvSpPr>
          <p:nvPr userDrawn="1"/>
        </p:nvSpPr>
        <p:spPr bwMode="auto">
          <a:xfrm>
            <a:off x="8534863" y="5479268"/>
            <a:ext cx="3657137" cy="1378732"/>
          </a:xfrm>
          <a:custGeom>
            <a:avLst/>
            <a:gdLst>
              <a:gd name="T0" fmla="*/ 0 w 2274"/>
              <a:gd name="T1" fmla="*/ 1120 h 1120"/>
              <a:gd name="T2" fmla="*/ 2274 w 2274"/>
              <a:gd name="T3" fmla="*/ 1120 h 1120"/>
              <a:gd name="T4" fmla="*/ 2274 w 2274"/>
              <a:gd name="T5" fmla="*/ 543 h 1120"/>
              <a:gd name="T6" fmla="*/ 1540 w 2274"/>
              <a:gd name="T7" fmla="*/ 0 h 1120"/>
              <a:gd name="T8" fmla="*/ 0 w 2274"/>
              <a:gd name="T9" fmla="*/ 1120 h 1120"/>
              <a:gd name="connsiteX0" fmla="*/ 0 w 9636"/>
              <a:gd name="connsiteY0" fmla="*/ 9944 h 10000"/>
              <a:gd name="connsiteX1" fmla="*/ 9636 w 9636"/>
              <a:gd name="connsiteY1" fmla="*/ 10000 h 10000"/>
              <a:gd name="connsiteX2" fmla="*/ 9636 w 9636"/>
              <a:gd name="connsiteY2" fmla="*/ 4848 h 10000"/>
              <a:gd name="connsiteX3" fmla="*/ 6408 w 9636"/>
              <a:gd name="connsiteY3" fmla="*/ 0 h 10000"/>
              <a:gd name="connsiteX4" fmla="*/ 0 w 9636"/>
              <a:gd name="connsiteY4" fmla="*/ 9944 h 10000"/>
              <a:gd name="connsiteX0" fmla="*/ 0 w 10042"/>
              <a:gd name="connsiteY0" fmla="*/ 9944 h 10000"/>
              <a:gd name="connsiteX1" fmla="*/ 10042 w 10042"/>
              <a:gd name="connsiteY1" fmla="*/ 10000 h 10000"/>
              <a:gd name="connsiteX2" fmla="*/ 10042 w 10042"/>
              <a:gd name="connsiteY2" fmla="*/ 4848 h 10000"/>
              <a:gd name="connsiteX3" fmla="*/ 6692 w 10042"/>
              <a:gd name="connsiteY3" fmla="*/ 0 h 10000"/>
              <a:gd name="connsiteX4" fmla="*/ 0 w 10042"/>
              <a:gd name="connsiteY4" fmla="*/ 9944 h 10000"/>
              <a:gd name="connsiteX0" fmla="*/ 0 w 10042"/>
              <a:gd name="connsiteY0" fmla="*/ 9996 h 10052"/>
              <a:gd name="connsiteX1" fmla="*/ 10042 w 10042"/>
              <a:gd name="connsiteY1" fmla="*/ 10052 h 10052"/>
              <a:gd name="connsiteX2" fmla="*/ 10042 w 10042"/>
              <a:gd name="connsiteY2" fmla="*/ 4900 h 10052"/>
              <a:gd name="connsiteX3" fmla="*/ 6699 w 10042"/>
              <a:gd name="connsiteY3" fmla="*/ 0 h 10052"/>
              <a:gd name="connsiteX4" fmla="*/ 0 w 10042"/>
              <a:gd name="connsiteY4" fmla="*/ 9996 h 10052"/>
              <a:gd name="connsiteX0" fmla="*/ 0 w 10062"/>
              <a:gd name="connsiteY0" fmla="*/ 10048 h 10052"/>
              <a:gd name="connsiteX1" fmla="*/ 10062 w 10062"/>
              <a:gd name="connsiteY1" fmla="*/ 10052 h 10052"/>
              <a:gd name="connsiteX2" fmla="*/ 10062 w 10062"/>
              <a:gd name="connsiteY2" fmla="*/ 4900 h 10052"/>
              <a:gd name="connsiteX3" fmla="*/ 6719 w 10062"/>
              <a:gd name="connsiteY3" fmla="*/ 0 h 10052"/>
              <a:gd name="connsiteX4" fmla="*/ 0 w 10062"/>
              <a:gd name="connsiteY4" fmla="*/ 10048 h 1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 h="10052">
                <a:moveTo>
                  <a:pt x="0" y="10048"/>
                </a:moveTo>
                <a:lnTo>
                  <a:pt x="10062" y="10052"/>
                </a:lnTo>
                <a:lnTo>
                  <a:pt x="10062" y="4900"/>
                </a:lnTo>
                <a:lnTo>
                  <a:pt x="6719" y="0"/>
                </a:lnTo>
                <a:lnTo>
                  <a:pt x="0" y="1004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Text Placeholder 13">
            <a:extLst>
              <a:ext uri="{FF2B5EF4-FFF2-40B4-BE49-F238E27FC236}">
                <a16:creationId xmlns:a16="http://schemas.microsoft.com/office/drawing/2014/main" id="{B86724C6-8639-42ED-9E9C-E6FDB14A6074}"/>
              </a:ext>
            </a:extLst>
          </p:cNvPr>
          <p:cNvSpPr>
            <a:spLocks noGrp="1"/>
          </p:cNvSpPr>
          <p:nvPr>
            <p:ph type="body" sz="quarter" idx="14"/>
          </p:nvPr>
        </p:nvSpPr>
        <p:spPr>
          <a:xfrm>
            <a:off x="201697" y="2873110"/>
            <a:ext cx="5894302" cy="2438478"/>
          </a:xfrm>
        </p:spPr>
        <p:txBody>
          <a:bodyPr/>
          <a:lstStyle>
            <a:lvl1pPr>
              <a:defRPr>
                <a:solidFill>
                  <a:schemeClr val="accent4"/>
                </a:solidFill>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hidden="1">
            <a:extLst>
              <a:ext uri="{FF2B5EF4-FFF2-40B4-BE49-F238E27FC236}">
                <a16:creationId xmlns:a16="http://schemas.microsoft.com/office/drawing/2014/main" id="{DC62CFD3-B039-49E3-BC7B-2D0FD8558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585" y="5522051"/>
            <a:ext cx="1592211" cy="1041478"/>
          </a:xfrm>
          <a:prstGeom prst="rect">
            <a:avLst/>
          </a:prstGeom>
        </p:spPr>
      </p:pic>
      <p:pic>
        <p:nvPicPr>
          <p:cNvPr id="12" name="Picture 11">
            <a:extLst>
              <a:ext uri="{FF2B5EF4-FFF2-40B4-BE49-F238E27FC236}">
                <a16:creationId xmlns:a16="http://schemas.microsoft.com/office/drawing/2014/main" id="{A533D4A4-98B7-F54E-64D5-787403D900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1468" y="5804572"/>
            <a:ext cx="1905000" cy="807275"/>
          </a:xfrm>
          <a:prstGeom prst="rect">
            <a:avLst/>
          </a:prstGeom>
        </p:spPr>
      </p:pic>
    </p:spTree>
    <p:extLst>
      <p:ext uri="{BB962C8B-B14F-4D97-AF65-F5344CB8AC3E}">
        <p14:creationId xmlns:p14="http://schemas.microsoft.com/office/powerpoint/2010/main" val="178975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_Title_Picture_LIGHT_BLUE">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1D529A1-A6A4-4591-AAA8-842982653C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1120" y="1"/>
            <a:ext cx="10160880" cy="6108721"/>
          </a:xfrm>
          <a:prstGeom prst="rect">
            <a:avLst/>
          </a:prstGeom>
        </p:spPr>
      </p:pic>
      <p:sp>
        <p:nvSpPr>
          <p:cNvPr id="36" name="Picture Placeholder 35">
            <a:extLst>
              <a:ext uri="{FF2B5EF4-FFF2-40B4-BE49-F238E27FC236}">
                <a16:creationId xmlns:a16="http://schemas.microsoft.com/office/drawing/2014/main" id="{AA0CD04E-26B8-43CA-8521-2903E64B47B1}"/>
              </a:ext>
            </a:extLst>
          </p:cNvPr>
          <p:cNvSpPr>
            <a:spLocks noGrp="1"/>
          </p:cNvSpPr>
          <p:nvPr>
            <p:ph type="pic" sz="quarter" idx="13"/>
          </p:nvPr>
        </p:nvSpPr>
        <p:spPr>
          <a:xfrm>
            <a:off x="1" y="1"/>
            <a:ext cx="10658745" cy="6858000"/>
          </a:xfrm>
          <a:custGeom>
            <a:avLst/>
            <a:gdLst>
              <a:gd name="connsiteX0" fmla="*/ 0 w 7994059"/>
              <a:gd name="connsiteY0" fmla="*/ 0 h 6858000"/>
              <a:gd name="connsiteX1" fmla="*/ 1291202 w 7994059"/>
              <a:gd name="connsiteY1" fmla="*/ 0 h 6858000"/>
              <a:gd name="connsiteX2" fmla="*/ 7994059 w 7994059"/>
              <a:gd name="connsiteY2" fmla="*/ 5086350 h 6858000"/>
              <a:gd name="connsiteX3" fmla="*/ 5544573 w 7994059"/>
              <a:gd name="connsiteY3" fmla="*/ 6858000 h 6858000"/>
              <a:gd name="connsiteX4" fmla="*/ 0 w 799405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4059" h="6858000">
                <a:moveTo>
                  <a:pt x="0" y="0"/>
                </a:moveTo>
                <a:lnTo>
                  <a:pt x="1291202" y="0"/>
                </a:lnTo>
                <a:cubicBezTo>
                  <a:pt x="2560251" y="844550"/>
                  <a:pt x="5277155" y="2965450"/>
                  <a:pt x="7994059" y="5086350"/>
                </a:cubicBezTo>
                <a:lnTo>
                  <a:pt x="5544573" y="6858000"/>
                </a:lnTo>
                <a:lnTo>
                  <a:pt x="0" y="6858000"/>
                </a:lnTo>
                <a:close/>
              </a:path>
            </a:pathLst>
          </a:custGeom>
          <a:solidFill>
            <a:schemeClr val="accent2">
              <a:lumMod val="20000"/>
              <a:lumOff val="80000"/>
            </a:schemeClr>
          </a:solidFill>
          <a:ln>
            <a:noFill/>
          </a:ln>
        </p:spPr>
        <p:txBody>
          <a:bodyPr wrap="square">
            <a:noAutofit/>
          </a:bodyPr>
          <a:lstStyle>
            <a:lvl1pPr>
              <a:defRPr sz="2800"/>
            </a:lvl1pPr>
          </a:lstStyle>
          <a:p>
            <a:endParaRPr lang="en-US" dirty="0"/>
          </a:p>
          <a:p>
            <a:endParaRPr lang="en-US" dirty="0"/>
          </a:p>
          <a:p>
            <a:endParaRPr lang="en-US" dirty="0"/>
          </a:p>
          <a:p>
            <a:r>
              <a:rPr lang="en-US" sz="2800" dirty="0"/>
              <a:t>Click to insert picture</a:t>
            </a:r>
            <a:endParaRPr lang="en-US" dirty="0"/>
          </a:p>
        </p:txBody>
      </p:sp>
      <p:sp>
        <p:nvSpPr>
          <p:cNvPr id="3" name="Date Placeholder 2" hidden="1">
            <a:extLst>
              <a:ext uri="{FF2B5EF4-FFF2-40B4-BE49-F238E27FC236}">
                <a16:creationId xmlns:a16="http://schemas.microsoft.com/office/drawing/2014/main" id="{13AE41CA-5481-4438-B754-55891F74B321}"/>
              </a:ext>
            </a:extLst>
          </p:cNvPr>
          <p:cNvSpPr>
            <a:spLocks noGrp="1"/>
          </p:cNvSpPr>
          <p:nvPr>
            <p:ph type="dt" sz="half" idx="10"/>
          </p:nvPr>
        </p:nvSpPr>
        <p:spPr>
          <a:xfrm>
            <a:off x="7238371" y="6459815"/>
            <a:ext cx="1372632" cy="365125"/>
          </a:xfrm>
        </p:spPr>
        <p:txBody>
          <a:bodyPr/>
          <a:lstStyle/>
          <a:p>
            <a:fld id="{9C3B0E01-361C-42DF-B0CD-ECF627A307D1}" type="datetime1">
              <a:rPr lang="en-US" smtClean="0"/>
              <a:t>11/11/2025</a:t>
            </a:fld>
            <a:endParaRPr lang="en-US" dirty="0"/>
          </a:p>
        </p:txBody>
      </p:sp>
      <p:sp>
        <p:nvSpPr>
          <p:cNvPr id="4" name="Footer Placeholder 3" hidden="1">
            <a:extLst>
              <a:ext uri="{FF2B5EF4-FFF2-40B4-BE49-F238E27FC236}">
                <a16:creationId xmlns:a16="http://schemas.microsoft.com/office/drawing/2014/main" id="{4C77ED39-14FD-498A-8F1C-C29B82509482}"/>
              </a:ext>
            </a:extLst>
          </p:cNvPr>
          <p:cNvSpPr>
            <a:spLocks noGrp="1"/>
          </p:cNvSpPr>
          <p:nvPr>
            <p:ph type="ftr" sz="quarter" idx="11"/>
          </p:nvPr>
        </p:nvSpPr>
        <p:spPr>
          <a:xfrm>
            <a:off x="914400" y="6459817"/>
            <a:ext cx="4233107" cy="365125"/>
          </a:xfrm>
        </p:spPr>
        <p:txBody>
          <a:bodyPr/>
          <a:lstStyle/>
          <a:p>
            <a:endParaRPr lang="en-US" dirty="0"/>
          </a:p>
        </p:txBody>
      </p:sp>
      <p:sp>
        <p:nvSpPr>
          <p:cNvPr id="5" name="Slide Number Placeholder 4">
            <a:extLst>
              <a:ext uri="{FF2B5EF4-FFF2-40B4-BE49-F238E27FC236}">
                <a16:creationId xmlns:a16="http://schemas.microsoft.com/office/drawing/2014/main" id="{828119A3-6205-4371-8F28-077852DA3587}"/>
              </a:ext>
            </a:extLst>
          </p:cNvPr>
          <p:cNvSpPr>
            <a:spLocks noGrp="1"/>
          </p:cNvSpPr>
          <p:nvPr>
            <p:ph type="sldNum" sz="quarter" idx="12"/>
          </p:nvPr>
        </p:nvSpPr>
        <p:spPr/>
        <p:txBody>
          <a:bodyPr/>
          <a:lstStyle/>
          <a:p>
            <a:fld id="{BBD9DBB6-08A9-4F4E-BE5B-A17E5E407961}" type="slidenum">
              <a:rPr lang="en-US" smtClean="0"/>
              <a:pPr/>
              <a:t>‹#›</a:t>
            </a:fld>
            <a:endParaRPr lang="en-US" dirty="0"/>
          </a:p>
        </p:txBody>
      </p:sp>
      <p:sp>
        <p:nvSpPr>
          <p:cNvPr id="28" name="Freeform 51">
            <a:extLst>
              <a:ext uri="{FF2B5EF4-FFF2-40B4-BE49-F238E27FC236}">
                <a16:creationId xmlns:a16="http://schemas.microsoft.com/office/drawing/2014/main" id="{C4049FC7-4C46-4B75-B44F-D0B0A37971B0}"/>
              </a:ext>
            </a:extLst>
          </p:cNvPr>
          <p:cNvSpPr>
            <a:spLocks/>
          </p:cNvSpPr>
          <p:nvPr userDrawn="1"/>
        </p:nvSpPr>
        <p:spPr bwMode="auto">
          <a:xfrm>
            <a:off x="7380817" y="5078414"/>
            <a:ext cx="4815416" cy="1779587"/>
          </a:xfrm>
          <a:custGeom>
            <a:avLst/>
            <a:gdLst>
              <a:gd name="T0" fmla="*/ 0 w 2275"/>
              <a:gd name="T1" fmla="*/ 1121 h 1121"/>
              <a:gd name="T2" fmla="*/ 2275 w 2275"/>
              <a:gd name="T3" fmla="*/ 1121 h 1121"/>
              <a:gd name="T4" fmla="*/ 2275 w 2275"/>
              <a:gd name="T5" fmla="*/ 543 h 1121"/>
              <a:gd name="T6" fmla="*/ 1540 w 2275"/>
              <a:gd name="T7" fmla="*/ 0 h 1121"/>
              <a:gd name="T8" fmla="*/ 0 w 2275"/>
              <a:gd name="T9" fmla="*/ 1121 h 1121"/>
            </a:gdLst>
            <a:ahLst/>
            <a:cxnLst>
              <a:cxn ang="0">
                <a:pos x="T0" y="T1"/>
              </a:cxn>
              <a:cxn ang="0">
                <a:pos x="T2" y="T3"/>
              </a:cxn>
              <a:cxn ang="0">
                <a:pos x="T4" y="T5"/>
              </a:cxn>
              <a:cxn ang="0">
                <a:pos x="T6" y="T7"/>
              </a:cxn>
              <a:cxn ang="0">
                <a:pos x="T8" y="T9"/>
              </a:cxn>
            </a:cxnLst>
            <a:rect l="0" t="0" r="r" b="b"/>
            <a:pathLst>
              <a:path w="2275" h="1121">
                <a:moveTo>
                  <a:pt x="0" y="1121"/>
                </a:moveTo>
                <a:lnTo>
                  <a:pt x="2275" y="1121"/>
                </a:lnTo>
                <a:lnTo>
                  <a:pt x="2275" y="543"/>
                </a:lnTo>
                <a:lnTo>
                  <a:pt x="1540" y="0"/>
                </a:lnTo>
                <a:lnTo>
                  <a:pt x="0" y="1121"/>
                </a:lnTo>
                <a:close/>
              </a:path>
            </a:pathLst>
          </a:custGeom>
          <a:solidFill>
            <a:srgbClr val="3C4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9" name="Title 1">
            <a:extLst>
              <a:ext uri="{FF2B5EF4-FFF2-40B4-BE49-F238E27FC236}">
                <a16:creationId xmlns:a16="http://schemas.microsoft.com/office/drawing/2014/main" id="{695BA6F7-BEFC-4154-8086-0B19980F1F85}"/>
              </a:ext>
            </a:extLst>
          </p:cNvPr>
          <p:cNvSpPr>
            <a:spLocks noGrp="1"/>
          </p:cNvSpPr>
          <p:nvPr>
            <p:ph type="ctrTitle"/>
          </p:nvPr>
        </p:nvSpPr>
        <p:spPr>
          <a:xfrm>
            <a:off x="6114891" y="789898"/>
            <a:ext cx="5486400" cy="1247697"/>
          </a:xfrm>
        </p:spPr>
        <p:txBody>
          <a:bodyPr anchor="t"/>
          <a:lstStyle>
            <a:lvl1pPr algn="l">
              <a:defRPr sz="4000" cap="none" baseline="0"/>
            </a:lvl1pPr>
          </a:lstStyle>
          <a:p>
            <a:r>
              <a:rPr lang="en-US" dirty="0"/>
              <a:t>Click to edit Master title style</a:t>
            </a:r>
          </a:p>
        </p:txBody>
      </p:sp>
      <p:sp>
        <p:nvSpPr>
          <p:cNvPr id="40" name="Subtitle 2">
            <a:extLst>
              <a:ext uri="{FF2B5EF4-FFF2-40B4-BE49-F238E27FC236}">
                <a16:creationId xmlns:a16="http://schemas.microsoft.com/office/drawing/2014/main" id="{4C5BFE49-0958-4B6D-9521-8EA9E8D1A98C}"/>
              </a:ext>
            </a:extLst>
          </p:cNvPr>
          <p:cNvSpPr>
            <a:spLocks noGrp="1"/>
          </p:cNvSpPr>
          <p:nvPr>
            <p:ph type="subTitle" idx="1"/>
          </p:nvPr>
        </p:nvSpPr>
        <p:spPr>
          <a:xfrm>
            <a:off x="6114892" y="2242183"/>
            <a:ext cx="5486400" cy="843163"/>
          </a:xfr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 name="Picture 1" descr="A logo for a company&#10;&#10;Description automatically generated">
            <a:extLst>
              <a:ext uri="{FF2B5EF4-FFF2-40B4-BE49-F238E27FC236}">
                <a16:creationId xmlns:a16="http://schemas.microsoft.com/office/drawing/2014/main" id="{F4995A19-04AD-0B87-2BED-689C293FAB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2013" y="4675905"/>
            <a:ext cx="4459707" cy="2584602"/>
          </a:xfrm>
          <a:prstGeom prst="rect">
            <a:avLst/>
          </a:prstGeom>
        </p:spPr>
      </p:pic>
    </p:spTree>
    <p:extLst>
      <p:ext uri="{BB962C8B-B14F-4D97-AF65-F5344CB8AC3E}">
        <p14:creationId xmlns:p14="http://schemas.microsoft.com/office/powerpoint/2010/main" val="2078801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I_Title_Bullets_Photo_RIGHT_MED_BLUE">
    <p:bg>
      <p:bgPr>
        <a:solidFill>
          <a:srgbClr val="A7BBC9"/>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EFF6C8-3CA5-4D44-B5D4-9FD386639683}"/>
              </a:ext>
            </a:extLst>
          </p:cNvPr>
          <p:cNvSpPr>
            <a:spLocks noGrp="1"/>
          </p:cNvSpPr>
          <p:nvPr>
            <p:ph type="pic" sz="quarter" idx="13"/>
          </p:nvPr>
        </p:nvSpPr>
        <p:spPr>
          <a:xfrm>
            <a:off x="6728618" y="0"/>
            <a:ext cx="5405438" cy="6624795"/>
          </a:xfrm>
        </p:spPr>
        <p:txBody>
          <a:bodyPr/>
          <a:lstStyle/>
          <a:p>
            <a:endParaRPr lang="en-US" dirty="0"/>
          </a:p>
        </p:txBody>
      </p:sp>
      <p:sp>
        <p:nvSpPr>
          <p:cNvPr id="2" name="Title 1">
            <a:extLst>
              <a:ext uri="{FF2B5EF4-FFF2-40B4-BE49-F238E27FC236}">
                <a16:creationId xmlns:a16="http://schemas.microsoft.com/office/drawing/2014/main" id="{0158A38A-B342-4BB6-AAF9-C216533E586F}"/>
              </a:ext>
            </a:extLst>
          </p:cNvPr>
          <p:cNvSpPr>
            <a:spLocks noGrp="1"/>
          </p:cNvSpPr>
          <p:nvPr>
            <p:ph type="title"/>
          </p:nvPr>
        </p:nvSpPr>
        <p:spPr>
          <a:xfrm>
            <a:off x="201698" y="1097503"/>
            <a:ext cx="5894302" cy="1201944"/>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CDCC6321-4A02-4AA8-A11D-816C5B0CD373}"/>
              </a:ext>
            </a:extLst>
          </p:cNvPr>
          <p:cNvSpPr>
            <a:spLocks noGrp="1"/>
          </p:cNvSpPr>
          <p:nvPr>
            <p:ph type="dt" sz="half" idx="10"/>
          </p:nvPr>
        </p:nvSpPr>
        <p:spPr/>
        <p:txBody>
          <a:bodyPr/>
          <a:lstStyle/>
          <a:p>
            <a:fld id="{0CF9711E-1A0C-44E9-84F9-66CDD803E611}" type="datetimeFigureOut">
              <a:rPr lang="en-US" smtClean="0"/>
              <a:pPr/>
              <a:t>11/11/2025</a:t>
            </a:fld>
            <a:endParaRPr lang="en-US" dirty="0"/>
          </a:p>
        </p:txBody>
      </p:sp>
      <p:sp>
        <p:nvSpPr>
          <p:cNvPr id="4" name="Footer Placeholder 3">
            <a:extLst>
              <a:ext uri="{FF2B5EF4-FFF2-40B4-BE49-F238E27FC236}">
                <a16:creationId xmlns:a16="http://schemas.microsoft.com/office/drawing/2014/main" id="{B68F089D-87DF-40E9-A7D4-E5A86046EA0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FC196C-3C46-48D0-AC3E-AC0AD904910B}"/>
              </a:ext>
            </a:extLst>
          </p:cNvPr>
          <p:cNvSpPr>
            <a:spLocks noGrp="1"/>
          </p:cNvSpPr>
          <p:nvPr>
            <p:ph type="sldNum" sz="quarter" idx="12"/>
          </p:nvPr>
        </p:nvSpPr>
        <p:spPr/>
        <p:txBody>
          <a:bodyPr/>
          <a:lstStyle/>
          <a:p>
            <a:fld id="{D4E1DEEA-C9D7-4BBD-B5BD-995B612C56E5}" type="slidenum">
              <a:rPr lang="en-US" smtClean="0"/>
              <a:pPr/>
              <a:t>‹#›</a:t>
            </a:fld>
            <a:endParaRPr lang="en-US" dirty="0"/>
          </a:p>
        </p:txBody>
      </p:sp>
      <p:sp>
        <p:nvSpPr>
          <p:cNvPr id="6" name="Freeform 51">
            <a:extLst>
              <a:ext uri="{FF2B5EF4-FFF2-40B4-BE49-F238E27FC236}">
                <a16:creationId xmlns:a16="http://schemas.microsoft.com/office/drawing/2014/main" id="{82C8548F-70BC-4AD6-AC16-5543F983B0FE}"/>
              </a:ext>
            </a:extLst>
          </p:cNvPr>
          <p:cNvSpPr>
            <a:spLocks/>
          </p:cNvSpPr>
          <p:nvPr userDrawn="1"/>
        </p:nvSpPr>
        <p:spPr bwMode="auto">
          <a:xfrm>
            <a:off x="5405251" y="0"/>
            <a:ext cx="1381498"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Rectangle 111">
            <a:extLst>
              <a:ext uri="{FF2B5EF4-FFF2-40B4-BE49-F238E27FC236}">
                <a16:creationId xmlns:a16="http://schemas.microsoft.com/office/drawing/2014/main" id="{40CE8F3A-989A-4509-A1E4-0A758FF0650C}"/>
              </a:ext>
            </a:extLst>
          </p:cNvPr>
          <p:cNvSpPr>
            <a:spLocks noChangeArrowheads="1"/>
          </p:cNvSpPr>
          <p:nvPr userDrawn="1"/>
        </p:nvSpPr>
        <p:spPr bwMode="auto">
          <a:xfrm>
            <a:off x="-1" y="6629400"/>
            <a:ext cx="8982075"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5">
            <a:extLst>
              <a:ext uri="{FF2B5EF4-FFF2-40B4-BE49-F238E27FC236}">
                <a16:creationId xmlns:a16="http://schemas.microsoft.com/office/drawing/2014/main" id="{66DCED43-8DC6-4F89-94CE-B6C09261A725}"/>
              </a:ext>
            </a:extLst>
          </p:cNvPr>
          <p:cNvSpPr>
            <a:spLocks/>
          </p:cNvSpPr>
          <p:nvPr userDrawn="1"/>
        </p:nvSpPr>
        <p:spPr bwMode="auto">
          <a:xfrm>
            <a:off x="8534863" y="5479268"/>
            <a:ext cx="3657137" cy="1378732"/>
          </a:xfrm>
          <a:custGeom>
            <a:avLst/>
            <a:gdLst>
              <a:gd name="T0" fmla="*/ 0 w 2274"/>
              <a:gd name="T1" fmla="*/ 1120 h 1120"/>
              <a:gd name="T2" fmla="*/ 2274 w 2274"/>
              <a:gd name="T3" fmla="*/ 1120 h 1120"/>
              <a:gd name="T4" fmla="*/ 2274 w 2274"/>
              <a:gd name="T5" fmla="*/ 543 h 1120"/>
              <a:gd name="T6" fmla="*/ 1540 w 2274"/>
              <a:gd name="T7" fmla="*/ 0 h 1120"/>
              <a:gd name="T8" fmla="*/ 0 w 2274"/>
              <a:gd name="T9" fmla="*/ 1120 h 1120"/>
              <a:gd name="connsiteX0" fmla="*/ 0 w 9636"/>
              <a:gd name="connsiteY0" fmla="*/ 9944 h 10000"/>
              <a:gd name="connsiteX1" fmla="*/ 9636 w 9636"/>
              <a:gd name="connsiteY1" fmla="*/ 10000 h 10000"/>
              <a:gd name="connsiteX2" fmla="*/ 9636 w 9636"/>
              <a:gd name="connsiteY2" fmla="*/ 4848 h 10000"/>
              <a:gd name="connsiteX3" fmla="*/ 6408 w 9636"/>
              <a:gd name="connsiteY3" fmla="*/ 0 h 10000"/>
              <a:gd name="connsiteX4" fmla="*/ 0 w 9636"/>
              <a:gd name="connsiteY4" fmla="*/ 9944 h 10000"/>
              <a:gd name="connsiteX0" fmla="*/ 0 w 10042"/>
              <a:gd name="connsiteY0" fmla="*/ 9944 h 10000"/>
              <a:gd name="connsiteX1" fmla="*/ 10042 w 10042"/>
              <a:gd name="connsiteY1" fmla="*/ 10000 h 10000"/>
              <a:gd name="connsiteX2" fmla="*/ 10042 w 10042"/>
              <a:gd name="connsiteY2" fmla="*/ 4848 h 10000"/>
              <a:gd name="connsiteX3" fmla="*/ 6692 w 10042"/>
              <a:gd name="connsiteY3" fmla="*/ 0 h 10000"/>
              <a:gd name="connsiteX4" fmla="*/ 0 w 10042"/>
              <a:gd name="connsiteY4" fmla="*/ 9944 h 10000"/>
              <a:gd name="connsiteX0" fmla="*/ 0 w 10042"/>
              <a:gd name="connsiteY0" fmla="*/ 9996 h 10052"/>
              <a:gd name="connsiteX1" fmla="*/ 10042 w 10042"/>
              <a:gd name="connsiteY1" fmla="*/ 10052 h 10052"/>
              <a:gd name="connsiteX2" fmla="*/ 10042 w 10042"/>
              <a:gd name="connsiteY2" fmla="*/ 4900 h 10052"/>
              <a:gd name="connsiteX3" fmla="*/ 6699 w 10042"/>
              <a:gd name="connsiteY3" fmla="*/ 0 h 10052"/>
              <a:gd name="connsiteX4" fmla="*/ 0 w 10042"/>
              <a:gd name="connsiteY4" fmla="*/ 9996 h 10052"/>
              <a:gd name="connsiteX0" fmla="*/ 0 w 10062"/>
              <a:gd name="connsiteY0" fmla="*/ 10048 h 10052"/>
              <a:gd name="connsiteX1" fmla="*/ 10062 w 10062"/>
              <a:gd name="connsiteY1" fmla="*/ 10052 h 10052"/>
              <a:gd name="connsiteX2" fmla="*/ 10062 w 10062"/>
              <a:gd name="connsiteY2" fmla="*/ 4900 h 10052"/>
              <a:gd name="connsiteX3" fmla="*/ 6719 w 10062"/>
              <a:gd name="connsiteY3" fmla="*/ 0 h 10052"/>
              <a:gd name="connsiteX4" fmla="*/ 0 w 10062"/>
              <a:gd name="connsiteY4" fmla="*/ 10048 h 1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 h="10052">
                <a:moveTo>
                  <a:pt x="0" y="10048"/>
                </a:moveTo>
                <a:lnTo>
                  <a:pt x="10062" y="10052"/>
                </a:lnTo>
                <a:lnTo>
                  <a:pt x="10062" y="4900"/>
                </a:lnTo>
                <a:lnTo>
                  <a:pt x="6719" y="0"/>
                </a:lnTo>
                <a:lnTo>
                  <a:pt x="0" y="100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Text Placeholder 13">
            <a:extLst>
              <a:ext uri="{FF2B5EF4-FFF2-40B4-BE49-F238E27FC236}">
                <a16:creationId xmlns:a16="http://schemas.microsoft.com/office/drawing/2014/main" id="{B86724C6-8639-42ED-9E9C-E6FDB14A6074}"/>
              </a:ext>
            </a:extLst>
          </p:cNvPr>
          <p:cNvSpPr>
            <a:spLocks noGrp="1"/>
          </p:cNvSpPr>
          <p:nvPr>
            <p:ph type="body" sz="quarter" idx="14"/>
          </p:nvPr>
        </p:nvSpPr>
        <p:spPr>
          <a:xfrm>
            <a:off x="201697" y="2873110"/>
            <a:ext cx="5894302" cy="2438478"/>
          </a:xfrm>
        </p:spPr>
        <p:txBody>
          <a:bodyPr/>
          <a:lstStyle>
            <a:lvl1pPr>
              <a:defRPr>
                <a:solidFill>
                  <a:schemeClr val="accent4"/>
                </a:solidFill>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hidden="1">
            <a:extLst>
              <a:ext uri="{FF2B5EF4-FFF2-40B4-BE49-F238E27FC236}">
                <a16:creationId xmlns:a16="http://schemas.microsoft.com/office/drawing/2014/main" id="{DC62CFD3-B039-49E3-BC7B-2D0FD8558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585" y="5522051"/>
            <a:ext cx="1592211" cy="1041478"/>
          </a:xfrm>
          <a:prstGeom prst="rect">
            <a:avLst/>
          </a:prstGeom>
        </p:spPr>
      </p:pic>
      <p:pic>
        <p:nvPicPr>
          <p:cNvPr id="7" name="Picture 6" descr="A logo for a company&#10;&#10;Description automatically generated">
            <a:extLst>
              <a:ext uri="{FF2B5EF4-FFF2-40B4-BE49-F238E27FC236}">
                <a16:creationId xmlns:a16="http://schemas.microsoft.com/office/drawing/2014/main" id="{00B2609E-7594-3F5C-EF82-0C16D5714C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7755" y="4778243"/>
            <a:ext cx="3344780" cy="2584602"/>
          </a:xfrm>
          <a:prstGeom prst="rect">
            <a:avLst/>
          </a:prstGeom>
        </p:spPr>
      </p:pic>
    </p:spTree>
    <p:extLst>
      <p:ext uri="{BB962C8B-B14F-4D97-AF65-F5344CB8AC3E}">
        <p14:creationId xmlns:p14="http://schemas.microsoft.com/office/powerpoint/2010/main" val="594875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I_Quote_WHIT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0A1FFF-0612-4953-A76E-5E57D612B5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04024"/>
            <a:ext cx="12192000" cy="4329528"/>
          </a:xfrm>
          <a:prstGeom prst="rect">
            <a:avLst/>
          </a:prstGeom>
        </p:spPr>
      </p:pic>
      <p:sp>
        <p:nvSpPr>
          <p:cNvPr id="2" name="Date Placeholder 1">
            <a:extLst>
              <a:ext uri="{FF2B5EF4-FFF2-40B4-BE49-F238E27FC236}">
                <a16:creationId xmlns:a16="http://schemas.microsoft.com/office/drawing/2014/main" id="{2C7C4D68-07E1-4528-9175-D0136D2B9E3E}"/>
              </a:ext>
            </a:extLst>
          </p:cNvPr>
          <p:cNvSpPr>
            <a:spLocks noGrp="1"/>
          </p:cNvSpPr>
          <p:nvPr>
            <p:ph type="dt" sz="half" idx="10"/>
          </p:nvPr>
        </p:nvSpPr>
        <p:spPr/>
        <p:txBody>
          <a:bodyPr/>
          <a:lstStyle/>
          <a:p>
            <a:fld id="{FC41EC94-C4C6-4549-A5FB-C0E1BF6EE1D7}" type="datetimeFigureOut">
              <a:rPr lang="en-US" smtClean="0"/>
              <a:t>11/11/2025</a:t>
            </a:fld>
            <a:endParaRPr lang="en-US" dirty="0"/>
          </a:p>
        </p:txBody>
      </p:sp>
      <p:sp>
        <p:nvSpPr>
          <p:cNvPr id="3" name="Footer Placeholder 2">
            <a:extLst>
              <a:ext uri="{FF2B5EF4-FFF2-40B4-BE49-F238E27FC236}">
                <a16:creationId xmlns:a16="http://schemas.microsoft.com/office/drawing/2014/main" id="{75DCFE2A-5C55-462B-8906-7B0BC79EEB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7B436AA-7E2C-4B8D-9725-C7712910E349}"/>
              </a:ext>
            </a:extLst>
          </p:cNvPr>
          <p:cNvSpPr>
            <a:spLocks noGrp="1"/>
          </p:cNvSpPr>
          <p:nvPr>
            <p:ph type="sldNum" sz="quarter" idx="12"/>
          </p:nvPr>
        </p:nvSpPr>
        <p:spPr/>
        <p:txBody>
          <a:bodyPr/>
          <a:lstStyle/>
          <a:p>
            <a:fld id="{FC4A565B-DF09-420F-8992-445214A7669A}" type="slidenum">
              <a:rPr lang="en-US" smtClean="0"/>
              <a:t>‹#›</a:t>
            </a:fld>
            <a:endParaRPr lang="en-US" dirty="0"/>
          </a:p>
        </p:txBody>
      </p:sp>
      <p:sp>
        <p:nvSpPr>
          <p:cNvPr id="5" name="Freeform 51">
            <a:extLst>
              <a:ext uri="{FF2B5EF4-FFF2-40B4-BE49-F238E27FC236}">
                <a16:creationId xmlns:a16="http://schemas.microsoft.com/office/drawing/2014/main" id="{38A446BD-FFE5-4C50-8B83-336807C22546}"/>
              </a:ext>
            </a:extLst>
          </p:cNvPr>
          <p:cNvSpPr>
            <a:spLocks/>
          </p:cNvSpPr>
          <p:nvPr userDrawn="1"/>
        </p:nvSpPr>
        <p:spPr bwMode="auto">
          <a:xfrm>
            <a:off x="723997" y="-17183"/>
            <a:ext cx="1381498"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Text Placeholder 90">
            <a:extLst>
              <a:ext uri="{FF2B5EF4-FFF2-40B4-BE49-F238E27FC236}">
                <a16:creationId xmlns:a16="http://schemas.microsoft.com/office/drawing/2014/main" id="{0CE88E33-BEB4-4EC9-96C5-125B7AEF5673}"/>
              </a:ext>
            </a:extLst>
          </p:cNvPr>
          <p:cNvSpPr>
            <a:spLocks noGrp="1"/>
          </p:cNvSpPr>
          <p:nvPr>
            <p:ph type="body" sz="quarter" idx="13"/>
          </p:nvPr>
        </p:nvSpPr>
        <p:spPr>
          <a:xfrm>
            <a:off x="1414746" y="1474145"/>
            <a:ext cx="9362509" cy="4245243"/>
          </a:xfrm>
        </p:spPr>
        <p:txBody>
          <a:bodyPr>
            <a:noAutofit/>
          </a:bodyPr>
          <a:lstStyle>
            <a:lvl1pPr marL="0" indent="0" algn="ctr">
              <a:buNone/>
              <a:defRPr sz="6600" b="1">
                <a:solidFill>
                  <a:schemeClr val="accent1"/>
                </a:solidFill>
              </a:defRPr>
            </a:lvl1pPr>
            <a:lvl2pPr marL="457200" indent="0" algn="ctr">
              <a:buNone/>
              <a:defRPr sz="6000" b="1">
                <a:solidFill>
                  <a:schemeClr val="accent1"/>
                </a:solidFill>
              </a:defRPr>
            </a:lvl2pPr>
            <a:lvl3pPr marL="914400" indent="0" algn="ctr">
              <a:buNone/>
              <a:defRPr sz="5400" b="1">
                <a:solidFill>
                  <a:schemeClr val="accent1"/>
                </a:solidFill>
              </a:defRPr>
            </a:lvl3pPr>
            <a:lvl4pPr marL="1371600" indent="0" algn="ctr">
              <a:buNone/>
              <a:defRPr sz="4800" b="1">
                <a:solidFill>
                  <a:schemeClr val="accent1"/>
                </a:solidFill>
              </a:defRPr>
            </a:lvl4pPr>
            <a:lvl5pPr marL="1828800" indent="0" algn="ctr">
              <a:buNone/>
              <a:defRPr sz="4800" b="1">
                <a:solidFill>
                  <a:schemeClr val="accent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912270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MI_Quote_LIGHT_BLUE">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0A1FFF-0612-4953-A76E-5E57D612B5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04024"/>
            <a:ext cx="12192000" cy="4329528"/>
          </a:xfrm>
          <a:prstGeom prst="rect">
            <a:avLst/>
          </a:prstGeom>
        </p:spPr>
      </p:pic>
      <p:sp>
        <p:nvSpPr>
          <p:cNvPr id="2" name="Date Placeholder 1">
            <a:extLst>
              <a:ext uri="{FF2B5EF4-FFF2-40B4-BE49-F238E27FC236}">
                <a16:creationId xmlns:a16="http://schemas.microsoft.com/office/drawing/2014/main" id="{2C7C4D68-07E1-4528-9175-D0136D2B9E3E}"/>
              </a:ext>
            </a:extLst>
          </p:cNvPr>
          <p:cNvSpPr>
            <a:spLocks noGrp="1"/>
          </p:cNvSpPr>
          <p:nvPr>
            <p:ph type="dt" sz="half" idx="10"/>
          </p:nvPr>
        </p:nvSpPr>
        <p:spPr/>
        <p:txBody>
          <a:bodyPr/>
          <a:lstStyle/>
          <a:p>
            <a:fld id="{FC41EC94-C4C6-4549-A5FB-C0E1BF6EE1D7}" type="datetimeFigureOut">
              <a:rPr lang="en-US" smtClean="0"/>
              <a:t>11/11/2025</a:t>
            </a:fld>
            <a:endParaRPr lang="en-US" dirty="0"/>
          </a:p>
        </p:txBody>
      </p:sp>
      <p:sp>
        <p:nvSpPr>
          <p:cNvPr id="3" name="Footer Placeholder 2">
            <a:extLst>
              <a:ext uri="{FF2B5EF4-FFF2-40B4-BE49-F238E27FC236}">
                <a16:creationId xmlns:a16="http://schemas.microsoft.com/office/drawing/2014/main" id="{75DCFE2A-5C55-462B-8906-7B0BC79EEB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7B436AA-7E2C-4B8D-9725-C7712910E349}"/>
              </a:ext>
            </a:extLst>
          </p:cNvPr>
          <p:cNvSpPr>
            <a:spLocks noGrp="1"/>
          </p:cNvSpPr>
          <p:nvPr>
            <p:ph type="sldNum" sz="quarter" idx="12"/>
          </p:nvPr>
        </p:nvSpPr>
        <p:spPr/>
        <p:txBody>
          <a:bodyPr/>
          <a:lstStyle/>
          <a:p>
            <a:fld id="{FC4A565B-DF09-420F-8992-445214A7669A}" type="slidenum">
              <a:rPr lang="en-US" smtClean="0"/>
              <a:t>‹#›</a:t>
            </a:fld>
            <a:endParaRPr lang="en-US" dirty="0"/>
          </a:p>
        </p:txBody>
      </p:sp>
      <p:sp>
        <p:nvSpPr>
          <p:cNvPr id="5" name="Freeform 51">
            <a:extLst>
              <a:ext uri="{FF2B5EF4-FFF2-40B4-BE49-F238E27FC236}">
                <a16:creationId xmlns:a16="http://schemas.microsoft.com/office/drawing/2014/main" id="{38A446BD-FFE5-4C50-8B83-336807C22546}"/>
              </a:ext>
            </a:extLst>
          </p:cNvPr>
          <p:cNvSpPr>
            <a:spLocks/>
          </p:cNvSpPr>
          <p:nvPr userDrawn="1"/>
        </p:nvSpPr>
        <p:spPr bwMode="auto">
          <a:xfrm>
            <a:off x="723997" y="-17183"/>
            <a:ext cx="1381498"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Text Placeholder 90">
            <a:extLst>
              <a:ext uri="{FF2B5EF4-FFF2-40B4-BE49-F238E27FC236}">
                <a16:creationId xmlns:a16="http://schemas.microsoft.com/office/drawing/2014/main" id="{0CE88E33-BEB4-4EC9-96C5-125B7AEF5673}"/>
              </a:ext>
            </a:extLst>
          </p:cNvPr>
          <p:cNvSpPr>
            <a:spLocks noGrp="1"/>
          </p:cNvSpPr>
          <p:nvPr>
            <p:ph type="body" sz="quarter" idx="13"/>
          </p:nvPr>
        </p:nvSpPr>
        <p:spPr>
          <a:xfrm>
            <a:off x="1414746" y="1474145"/>
            <a:ext cx="9362509" cy="4245243"/>
          </a:xfrm>
        </p:spPr>
        <p:txBody>
          <a:bodyPr>
            <a:noAutofit/>
          </a:bodyPr>
          <a:lstStyle>
            <a:lvl1pPr marL="0" indent="0" algn="ctr">
              <a:buNone/>
              <a:defRPr sz="6600" b="1">
                <a:solidFill>
                  <a:schemeClr val="accent1"/>
                </a:solidFill>
              </a:defRPr>
            </a:lvl1pPr>
            <a:lvl2pPr marL="457200" indent="0" algn="ctr">
              <a:buNone/>
              <a:defRPr sz="6000" b="1">
                <a:solidFill>
                  <a:schemeClr val="accent1"/>
                </a:solidFill>
              </a:defRPr>
            </a:lvl2pPr>
            <a:lvl3pPr marL="914400" indent="0" algn="ctr">
              <a:buNone/>
              <a:defRPr sz="5400" b="1">
                <a:solidFill>
                  <a:schemeClr val="accent1"/>
                </a:solidFill>
              </a:defRPr>
            </a:lvl3pPr>
            <a:lvl4pPr marL="1371600" indent="0" algn="ctr">
              <a:buNone/>
              <a:defRPr sz="4800" b="1">
                <a:solidFill>
                  <a:schemeClr val="accent1"/>
                </a:solidFill>
              </a:defRPr>
            </a:lvl4pPr>
            <a:lvl5pPr marL="1828800" indent="0" algn="ctr">
              <a:buNone/>
              <a:defRPr sz="4800" b="1">
                <a:solidFill>
                  <a:schemeClr val="accent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65013150"/>
      </p:ext>
    </p:extLst>
  </p:cSld>
  <p:clrMapOvr>
    <a:masterClrMapping/>
  </p:clrMapOvr>
  <p:extLst>
    <p:ext uri="{DCECCB84-F9BA-43D5-87BE-67443E8EF086}">
      <p15:sldGuideLst xmlns:p15="http://schemas.microsoft.com/office/powerpoint/2012/main">
        <p15:guide id="1" orient="horz" pos="163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I_Quote_MED_BLUE">
    <p:bg>
      <p:bgPr>
        <a:solidFill>
          <a:srgbClr val="A7BBC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0A1FFF-0612-4953-A76E-5E57D612B5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04024"/>
            <a:ext cx="12192000" cy="4329528"/>
          </a:xfrm>
          <a:prstGeom prst="rect">
            <a:avLst/>
          </a:prstGeom>
        </p:spPr>
      </p:pic>
      <p:sp>
        <p:nvSpPr>
          <p:cNvPr id="2" name="Date Placeholder 1">
            <a:extLst>
              <a:ext uri="{FF2B5EF4-FFF2-40B4-BE49-F238E27FC236}">
                <a16:creationId xmlns:a16="http://schemas.microsoft.com/office/drawing/2014/main" id="{2C7C4D68-07E1-4528-9175-D0136D2B9E3E}"/>
              </a:ext>
            </a:extLst>
          </p:cNvPr>
          <p:cNvSpPr>
            <a:spLocks noGrp="1"/>
          </p:cNvSpPr>
          <p:nvPr>
            <p:ph type="dt" sz="half" idx="10"/>
          </p:nvPr>
        </p:nvSpPr>
        <p:spPr/>
        <p:txBody>
          <a:bodyPr/>
          <a:lstStyle/>
          <a:p>
            <a:fld id="{FC41EC94-C4C6-4549-A5FB-C0E1BF6EE1D7}" type="datetimeFigureOut">
              <a:rPr lang="en-US" smtClean="0"/>
              <a:t>11/11/2025</a:t>
            </a:fld>
            <a:endParaRPr lang="en-US" dirty="0"/>
          </a:p>
        </p:txBody>
      </p:sp>
      <p:sp>
        <p:nvSpPr>
          <p:cNvPr id="3" name="Footer Placeholder 2">
            <a:extLst>
              <a:ext uri="{FF2B5EF4-FFF2-40B4-BE49-F238E27FC236}">
                <a16:creationId xmlns:a16="http://schemas.microsoft.com/office/drawing/2014/main" id="{75DCFE2A-5C55-462B-8906-7B0BC79EEB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7B436AA-7E2C-4B8D-9725-C7712910E349}"/>
              </a:ext>
            </a:extLst>
          </p:cNvPr>
          <p:cNvSpPr>
            <a:spLocks noGrp="1"/>
          </p:cNvSpPr>
          <p:nvPr>
            <p:ph type="sldNum" sz="quarter" idx="12"/>
          </p:nvPr>
        </p:nvSpPr>
        <p:spPr/>
        <p:txBody>
          <a:bodyPr/>
          <a:lstStyle/>
          <a:p>
            <a:fld id="{FC4A565B-DF09-420F-8992-445214A7669A}" type="slidenum">
              <a:rPr lang="en-US" smtClean="0"/>
              <a:t>‹#›</a:t>
            </a:fld>
            <a:endParaRPr lang="en-US" dirty="0"/>
          </a:p>
        </p:txBody>
      </p:sp>
      <p:sp>
        <p:nvSpPr>
          <p:cNvPr id="5" name="Freeform 51">
            <a:extLst>
              <a:ext uri="{FF2B5EF4-FFF2-40B4-BE49-F238E27FC236}">
                <a16:creationId xmlns:a16="http://schemas.microsoft.com/office/drawing/2014/main" id="{38A446BD-FFE5-4C50-8B83-336807C22546}"/>
              </a:ext>
            </a:extLst>
          </p:cNvPr>
          <p:cNvSpPr>
            <a:spLocks/>
          </p:cNvSpPr>
          <p:nvPr userDrawn="1"/>
        </p:nvSpPr>
        <p:spPr bwMode="auto">
          <a:xfrm>
            <a:off x="723997" y="-17183"/>
            <a:ext cx="1381498"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Text Placeholder 90">
            <a:extLst>
              <a:ext uri="{FF2B5EF4-FFF2-40B4-BE49-F238E27FC236}">
                <a16:creationId xmlns:a16="http://schemas.microsoft.com/office/drawing/2014/main" id="{0CE88E33-BEB4-4EC9-96C5-125B7AEF5673}"/>
              </a:ext>
            </a:extLst>
          </p:cNvPr>
          <p:cNvSpPr>
            <a:spLocks noGrp="1"/>
          </p:cNvSpPr>
          <p:nvPr>
            <p:ph type="body" sz="quarter" idx="13"/>
          </p:nvPr>
        </p:nvSpPr>
        <p:spPr>
          <a:xfrm>
            <a:off x="1414746" y="1474145"/>
            <a:ext cx="9362509" cy="4245243"/>
          </a:xfrm>
        </p:spPr>
        <p:txBody>
          <a:bodyPr>
            <a:noAutofit/>
          </a:bodyPr>
          <a:lstStyle>
            <a:lvl1pPr marL="0" indent="0" algn="ctr">
              <a:buNone/>
              <a:defRPr sz="6600" b="1">
                <a:solidFill>
                  <a:schemeClr val="accent1"/>
                </a:solidFill>
              </a:defRPr>
            </a:lvl1pPr>
            <a:lvl2pPr marL="457200" indent="0" algn="ctr">
              <a:buNone/>
              <a:defRPr sz="6000" b="1">
                <a:solidFill>
                  <a:schemeClr val="accent1"/>
                </a:solidFill>
              </a:defRPr>
            </a:lvl2pPr>
            <a:lvl3pPr marL="914400" indent="0" algn="ctr">
              <a:buNone/>
              <a:defRPr sz="5400" b="1">
                <a:solidFill>
                  <a:schemeClr val="accent1"/>
                </a:solidFill>
              </a:defRPr>
            </a:lvl3pPr>
            <a:lvl4pPr marL="1371600" indent="0" algn="ctr">
              <a:buNone/>
              <a:defRPr sz="4800" b="1">
                <a:solidFill>
                  <a:schemeClr val="accent1"/>
                </a:solidFill>
              </a:defRPr>
            </a:lvl4pPr>
            <a:lvl5pPr marL="1828800" indent="0" algn="ctr">
              <a:buNone/>
              <a:defRPr sz="4800" b="1">
                <a:solidFill>
                  <a:schemeClr val="accent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808093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3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MI_Quote_BLUE_WHITE">
    <p:bg>
      <p:bgPr>
        <a:solidFill>
          <a:srgbClr val="A7BBC9"/>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348CF5A7-9DFE-422A-8402-1220C0D32A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539" b="20780"/>
          <a:stretch/>
        </p:blipFill>
        <p:spPr>
          <a:xfrm>
            <a:off x="-19050" y="0"/>
            <a:ext cx="12211050" cy="6858000"/>
          </a:xfrm>
          <a:prstGeom prst="rect">
            <a:avLst/>
          </a:prstGeom>
        </p:spPr>
      </p:pic>
      <p:sp>
        <p:nvSpPr>
          <p:cNvPr id="30" name="Rectangle 29">
            <a:extLst>
              <a:ext uri="{FF2B5EF4-FFF2-40B4-BE49-F238E27FC236}">
                <a16:creationId xmlns:a16="http://schemas.microsoft.com/office/drawing/2014/main" id="{B754D9EB-5525-4936-A25A-A6C8A86A4AFB}"/>
              </a:ext>
            </a:extLst>
          </p:cNvPr>
          <p:cNvSpPr/>
          <p:nvPr userDrawn="1"/>
        </p:nvSpPr>
        <p:spPr>
          <a:xfrm>
            <a:off x="-24534" y="0"/>
            <a:ext cx="1221105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1">
            <a:extLst>
              <a:ext uri="{FF2B5EF4-FFF2-40B4-BE49-F238E27FC236}">
                <a16:creationId xmlns:a16="http://schemas.microsoft.com/office/drawing/2014/main" id="{82919F8D-736E-48E2-8DF8-55A29262863C}"/>
              </a:ext>
            </a:extLst>
          </p:cNvPr>
          <p:cNvSpPr>
            <a:spLocks/>
          </p:cNvSpPr>
          <p:nvPr userDrawn="1"/>
        </p:nvSpPr>
        <p:spPr bwMode="auto">
          <a:xfrm rot="16200000">
            <a:off x="-445257" y="1877212"/>
            <a:ext cx="1381498" cy="54813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gradFill flip="none" rotWithShape="1">
            <a:gsLst>
              <a:gs pos="0">
                <a:srgbClr val="295367"/>
              </a:gs>
              <a:gs pos="38000">
                <a:srgbClr val="295367"/>
              </a:gs>
              <a:gs pos="100000">
                <a:schemeClr val="accent1">
                  <a:lumMod val="60000"/>
                  <a:lumOff val="40000"/>
                </a:schemeClr>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Date Placeholder 1">
            <a:extLst>
              <a:ext uri="{FF2B5EF4-FFF2-40B4-BE49-F238E27FC236}">
                <a16:creationId xmlns:a16="http://schemas.microsoft.com/office/drawing/2014/main" id="{2C7C4D68-07E1-4528-9175-D0136D2B9E3E}"/>
              </a:ext>
            </a:extLst>
          </p:cNvPr>
          <p:cNvSpPr>
            <a:spLocks noGrp="1"/>
          </p:cNvSpPr>
          <p:nvPr>
            <p:ph type="dt" sz="half" idx="10"/>
          </p:nvPr>
        </p:nvSpPr>
        <p:spPr/>
        <p:txBody>
          <a:bodyPr/>
          <a:lstStyle/>
          <a:p>
            <a:fld id="{FC41EC94-C4C6-4549-A5FB-C0E1BF6EE1D7}" type="datetimeFigureOut">
              <a:rPr lang="en-US" smtClean="0"/>
              <a:t>11/11/2025</a:t>
            </a:fld>
            <a:endParaRPr lang="en-US" dirty="0"/>
          </a:p>
        </p:txBody>
      </p:sp>
      <p:sp>
        <p:nvSpPr>
          <p:cNvPr id="3" name="Footer Placeholder 2">
            <a:extLst>
              <a:ext uri="{FF2B5EF4-FFF2-40B4-BE49-F238E27FC236}">
                <a16:creationId xmlns:a16="http://schemas.microsoft.com/office/drawing/2014/main" id="{75DCFE2A-5C55-462B-8906-7B0BC79EEB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7B436AA-7E2C-4B8D-9725-C7712910E349}"/>
              </a:ext>
            </a:extLst>
          </p:cNvPr>
          <p:cNvSpPr>
            <a:spLocks noGrp="1"/>
          </p:cNvSpPr>
          <p:nvPr>
            <p:ph type="sldNum" sz="quarter" idx="12"/>
          </p:nvPr>
        </p:nvSpPr>
        <p:spPr/>
        <p:txBody>
          <a:bodyPr/>
          <a:lstStyle/>
          <a:p>
            <a:fld id="{FC4A565B-DF09-420F-8992-445214A7669A}" type="slidenum">
              <a:rPr lang="en-US" smtClean="0"/>
              <a:t>‹#›</a:t>
            </a:fld>
            <a:endParaRPr lang="en-US" dirty="0"/>
          </a:p>
        </p:txBody>
      </p:sp>
      <p:sp>
        <p:nvSpPr>
          <p:cNvPr id="91" name="Text Placeholder 90">
            <a:extLst>
              <a:ext uri="{FF2B5EF4-FFF2-40B4-BE49-F238E27FC236}">
                <a16:creationId xmlns:a16="http://schemas.microsoft.com/office/drawing/2014/main" id="{0CE88E33-BEB4-4EC9-96C5-125B7AEF5673}"/>
              </a:ext>
            </a:extLst>
          </p:cNvPr>
          <p:cNvSpPr>
            <a:spLocks noGrp="1"/>
          </p:cNvSpPr>
          <p:nvPr>
            <p:ph type="body" sz="quarter" idx="13"/>
          </p:nvPr>
        </p:nvSpPr>
        <p:spPr>
          <a:xfrm>
            <a:off x="1352833" y="1516225"/>
            <a:ext cx="9486334" cy="3778438"/>
          </a:xfrm>
        </p:spPr>
        <p:txBody>
          <a:bodyPr>
            <a:noAutofit/>
          </a:bodyPr>
          <a:lstStyle>
            <a:lvl1pPr marL="0" indent="0" algn="ctr">
              <a:buNone/>
              <a:defRPr sz="6600" b="1">
                <a:solidFill>
                  <a:schemeClr val="bg2"/>
                </a:solidFill>
              </a:defRPr>
            </a:lvl1pPr>
            <a:lvl2pPr marL="457200" indent="0" algn="ctr">
              <a:buNone/>
              <a:defRPr sz="6000" b="1">
                <a:solidFill>
                  <a:schemeClr val="bg2"/>
                </a:solidFill>
              </a:defRPr>
            </a:lvl2pPr>
            <a:lvl3pPr marL="914400" indent="0" algn="ctr">
              <a:buNone/>
              <a:defRPr sz="5400" b="1">
                <a:solidFill>
                  <a:schemeClr val="bg2"/>
                </a:solidFill>
              </a:defRPr>
            </a:lvl3pPr>
            <a:lvl4pPr algn="ctr">
              <a:defRPr sz="4800" b="1">
                <a:solidFill>
                  <a:schemeClr val="bg2"/>
                </a:solidFill>
              </a:defRPr>
            </a:lvl4pPr>
            <a:lvl5pPr algn="ctr">
              <a:defRPr sz="4800" b="1">
                <a:solidFill>
                  <a:schemeClr val="bg2"/>
                </a:solidFill>
              </a:defRPr>
            </a:lvl5pPr>
          </a:lstStyle>
          <a:p>
            <a:pPr lvl="0"/>
            <a:r>
              <a:rPr lang="en-US" dirty="0"/>
              <a:t>Edit Master text styles</a:t>
            </a:r>
          </a:p>
          <a:p>
            <a:pPr lvl="1"/>
            <a:r>
              <a:rPr lang="en-US" dirty="0"/>
              <a:t>Second level</a:t>
            </a:r>
          </a:p>
          <a:p>
            <a:pPr lvl="2"/>
            <a:r>
              <a:rPr lang="en-US" dirty="0"/>
              <a:t>Third level</a:t>
            </a:r>
          </a:p>
        </p:txBody>
      </p:sp>
      <p:pic>
        <p:nvPicPr>
          <p:cNvPr id="11" name="Picture 10" hidden="1">
            <a:extLst>
              <a:ext uri="{FF2B5EF4-FFF2-40B4-BE49-F238E27FC236}">
                <a16:creationId xmlns:a16="http://schemas.microsoft.com/office/drawing/2014/main" id="{BBD4F842-15F3-4C7E-8400-4BE249CA005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5615"/>
          <a:stretch/>
        </p:blipFill>
        <p:spPr>
          <a:xfrm>
            <a:off x="10344394" y="5709623"/>
            <a:ext cx="1309489" cy="736678"/>
          </a:xfrm>
          <a:prstGeom prst="rect">
            <a:avLst/>
          </a:prstGeom>
        </p:spPr>
      </p:pic>
      <p:pic>
        <p:nvPicPr>
          <p:cNvPr id="5" name="Picture 4" descr="A logo for a company&#10;&#10;Description automatically generated">
            <a:extLst>
              <a:ext uri="{FF2B5EF4-FFF2-40B4-BE49-F238E27FC236}">
                <a16:creationId xmlns:a16="http://schemas.microsoft.com/office/drawing/2014/main" id="{743726D2-0AF7-0E85-34C7-9ACEF43CD7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57755" y="4668172"/>
            <a:ext cx="3344780" cy="2584602"/>
          </a:xfrm>
          <a:prstGeom prst="rect">
            <a:avLst/>
          </a:prstGeom>
        </p:spPr>
      </p:pic>
    </p:spTree>
    <p:extLst>
      <p:ext uri="{BB962C8B-B14F-4D97-AF65-F5344CB8AC3E}">
        <p14:creationId xmlns:p14="http://schemas.microsoft.com/office/powerpoint/2010/main" val="2500195106"/>
      </p:ext>
    </p:extLst>
  </p:cSld>
  <p:clrMapOvr>
    <a:masterClrMapping/>
  </p:clrMapOvr>
  <p:extLst>
    <p:ext uri="{DCECCB84-F9BA-43D5-87BE-67443E8EF086}">
      <p15:sldGuideLst xmlns:p15="http://schemas.microsoft.com/office/powerpoint/2012/main">
        <p15:guide id="1" orient="horz" pos="13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_Title_Picture_MED_BLUE">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E2CF949E-B841-4295-B6FF-F27FCB733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1120" y="1"/>
            <a:ext cx="10160880" cy="6108721"/>
          </a:xfrm>
          <a:prstGeom prst="rect">
            <a:avLst/>
          </a:prstGeom>
        </p:spPr>
      </p:pic>
      <p:sp>
        <p:nvSpPr>
          <p:cNvPr id="36" name="Picture Placeholder 35">
            <a:extLst>
              <a:ext uri="{FF2B5EF4-FFF2-40B4-BE49-F238E27FC236}">
                <a16:creationId xmlns:a16="http://schemas.microsoft.com/office/drawing/2014/main" id="{AA0CD04E-26B8-43CA-8521-2903E64B47B1}"/>
              </a:ext>
            </a:extLst>
          </p:cNvPr>
          <p:cNvSpPr>
            <a:spLocks noGrp="1"/>
          </p:cNvSpPr>
          <p:nvPr>
            <p:ph type="pic" sz="quarter" idx="13"/>
          </p:nvPr>
        </p:nvSpPr>
        <p:spPr>
          <a:xfrm>
            <a:off x="1" y="1"/>
            <a:ext cx="10658745" cy="6858000"/>
          </a:xfrm>
          <a:custGeom>
            <a:avLst/>
            <a:gdLst>
              <a:gd name="connsiteX0" fmla="*/ 0 w 7994059"/>
              <a:gd name="connsiteY0" fmla="*/ 0 h 6858000"/>
              <a:gd name="connsiteX1" fmla="*/ 1291202 w 7994059"/>
              <a:gd name="connsiteY1" fmla="*/ 0 h 6858000"/>
              <a:gd name="connsiteX2" fmla="*/ 7994059 w 7994059"/>
              <a:gd name="connsiteY2" fmla="*/ 5086350 h 6858000"/>
              <a:gd name="connsiteX3" fmla="*/ 5544573 w 7994059"/>
              <a:gd name="connsiteY3" fmla="*/ 6858000 h 6858000"/>
              <a:gd name="connsiteX4" fmla="*/ 0 w 799405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4059" h="6858000">
                <a:moveTo>
                  <a:pt x="0" y="0"/>
                </a:moveTo>
                <a:lnTo>
                  <a:pt x="1291202" y="0"/>
                </a:lnTo>
                <a:cubicBezTo>
                  <a:pt x="2560251" y="844550"/>
                  <a:pt x="5277155" y="2965450"/>
                  <a:pt x="7994059" y="5086350"/>
                </a:cubicBezTo>
                <a:lnTo>
                  <a:pt x="5544573" y="6858000"/>
                </a:lnTo>
                <a:lnTo>
                  <a:pt x="0" y="6858000"/>
                </a:lnTo>
                <a:close/>
              </a:path>
            </a:pathLst>
          </a:custGeom>
          <a:solidFill>
            <a:schemeClr val="accent2">
              <a:lumMod val="20000"/>
              <a:lumOff val="80000"/>
            </a:schemeClr>
          </a:solidFill>
          <a:ln>
            <a:noFill/>
          </a:ln>
        </p:spPr>
        <p:txBody>
          <a:bodyPr wrap="square">
            <a:noAutofit/>
          </a:bodyPr>
          <a:lstStyle>
            <a:lvl1pPr>
              <a:defRPr sz="2800"/>
            </a:lvl1pPr>
          </a:lstStyle>
          <a:p>
            <a:endParaRPr lang="en-US" dirty="0"/>
          </a:p>
          <a:p>
            <a:endParaRPr lang="en-US" dirty="0"/>
          </a:p>
          <a:p>
            <a:endParaRPr lang="en-US" dirty="0"/>
          </a:p>
          <a:p>
            <a:endParaRPr lang="en-US" dirty="0"/>
          </a:p>
          <a:p>
            <a:r>
              <a:rPr lang="en-US" dirty="0"/>
              <a:t>Click to insert picture</a:t>
            </a:r>
          </a:p>
        </p:txBody>
      </p:sp>
      <p:sp>
        <p:nvSpPr>
          <p:cNvPr id="3" name="Date Placeholder 2" hidden="1">
            <a:extLst>
              <a:ext uri="{FF2B5EF4-FFF2-40B4-BE49-F238E27FC236}">
                <a16:creationId xmlns:a16="http://schemas.microsoft.com/office/drawing/2014/main" id="{13AE41CA-5481-4438-B754-55891F74B321}"/>
              </a:ext>
            </a:extLst>
          </p:cNvPr>
          <p:cNvSpPr>
            <a:spLocks noGrp="1"/>
          </p:cNvSpPr>
          <p:nvPr>
            <p:ph type="dt" sz="half" idx="10"/>
          </p:nvPr>
        </p:nvSpPr>
        <p:spPr/>
        <p:txBody>
          <a:bodyPr/>
          <a:lstStyle/>
          <a:p>
            <a:fld id="{2374722D-1CA7-4C79-80A3-AD9D94F11179}" type="datetime1">
              <a:rPr lang="en-US" smtClean="0"/>
              <a:t>11/11/2025</a:t>
            </a:fld>
            <a:endParaRPr lang="en-US" dirty="0"/>
          </a:p>
        </p:txBody>
      </p:sp>
      <p:sp>
        <p:nvSpPr>
          <p:cNvPr id="4" name="Footer Placeholder 3" hidden="1">
            <a:extLst>
              <a:ext uri="{FF2B5EF4-FFF2-40B4-BE49-F238E27FC236}">
                <a16:creationId xmlns:a16="http://schemas.microsoft.com/office/drawing/2014/main" id="{4C77ED39-14FD-498A-8F1C-C29B8250948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8119A3-6205-4371-8F28-077852DA3587}"/>
              </a:ext>
            </a:extLst>
          </p:cNvPr>
          <p:cNvSpPr>
            <a:spLocks noGrp="1"/>
          </p:cNvSpPr>
          <p:nvPr>
            <p:ph type="sldNum" sz="quarter" idx="12"/>
          </p:nvPr>
        </p:nvSpPr>
        <p:spPr/>
        <p:txBody>
          <a:bodyPr/>
          <a:lstStyle/>
          <a:p>
            <a:fld id="{BBD9DBB6-08A9-4F4E-BE5B-A17E5E407961}" type="slidenum">
              <a:rPr lang="en-US" smtClean="0"/>
              <a:pPr/>
              <a:t>‹#›</a:t>
            </a:fld>
            <a:endParaRPr lang="en-US" dirty="0"/>
          </a:p>
        </p:txBody>
      </p:sp>
      <p:sp>
        <p:nvSpPr>
          <p:cNvPr id="28" name="Freeform 51">
            <a:extLst>
              <a:ext uri="{FF2B5EF4-FFF2-40B4-BE49-F238E27FC236}">
                <a16:creationId xmlns:a16="http://schemas.microsoft.com/office/drawing/2014/main" id="{C4049FC7-4C46-4B75-B44F-D0B0A37971B0}"/>
              </a:ext>
            </a:extLst>
          </p:cNvPr>
          <p:cNvSpPr>
            <a:spLocks/>
          </p:cNvSpPr>
          <p:nvPr userDrawn="1"/>
        </p:nvSpPr>
        <p:spPr bwMode="auto">
          <a:xfrm>
            <a:off x="7380817" y="5078414"/>
            <a:ext cx="4815416" cy="1779587"/>
          </a:xfrm>
          <a:custGeom>
            <a:avLst/>
            <a:gdLst>
              <a:gd name="T0" fmla="*/ 0 w 2275"/>
              <a:gd name="T1" fmla="*/ 1121 h 1121"/>
              <a:gd name="T2" fmla="*/ 2275 w 2275"/>
              <a:gd name="T3" fmla="*/ 1121 h 1121"/>
              <a:gd name="T4" fmla="*/ 2275 w 2275"/>
              <a:gd name="T5" fmla="*/ 543 h 1121"/>
              <a:gd name="T6" fmla="*/ 1540 w 2275"/>
              <a:gd name="T7" fmla="*/ 0 h 1121"/>
              <a:gd name="T8" fmla="*/ 0 w 2275"/>
              <a:gd name="T9" fmla="*/ 1121 h 1121"/>
            </a:gdLst>
            <a:ahLst/>
            <a:cxnLst>
              <a:cxn ang="0">
                <a:pos x="T0" y="T1"/>
              </a:cxn>
              <a:cxn ang="0">
                <a:pos x="T2" y="T3"/>
              </a:cxn>
              <a:cxn ang="0">
                <a:pos x="T4" y="T5"/>
              </a:cxn>
              <a:cxn ang="0">
                <a:pos x="T6" y="T7"/>
              </a:cxn>
              <a:cxn ang="0">
                <a:pos x="T8" y="T9"/>
              </a:cxn>
            </a:cxnLst>
            <a:rect l="0" t="0" r="r" b="b"/>
            <a:pathLst>
              <a:path w="2275" h="1121">
                <a:moveTo>
                  <a:pt x="0" y="1121"/>
                </a:moveTo>
                <a:lnTo>
                  <a:pt x="2275" y="1121"/>
                </a:lnTo>
                <a:lnTo>
                  <a:pt x="2275" y="543"/>
                </a:lnTo>
                <a:lnTo>
                  <a:pt x="1540" y="0"/>
                </a:lnTo>
                <a:lnTo>
                  <a:pt x="0" y="1121"/>
                </a:lnTo>
                <a:close/>
              </a:path>
            </a:pathLst>
          </a:custGeom>
          <a:solidFill>
            <a:srgbClr val="3C4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9" name="Title 1">
            <a:extLst>
              <a:ext uri="{FF2B5EF4-FFF2-40B4-BE49-F238E27FC236}">
                <a16:creationId xmlns:a16="http://schemas.microsoft.com/office/drawing/2014/main" id="{695BA6F7-BEFC-4154-8086-0B19980F1F85}"/>
              </a:ext>
            </a:extLst>
          </p:cNvPr>
          <p:cNvSpPr>
            <a:spLocks noGrp="1"/>
          </p:cNvSpPr>
          <p:nvPr>
            <p:ph type="ctrTitle"/>
          </p:nvPr>
        </p:nvSpPr>
        <p:spPr>
          <a:xfrm>
            <a:off x="6114891" y="789898"/>
            <a:ext cx="5486400" cy="1247697"/>
          </a:xfrm>
        </p:spPr>
        <p:txBody>
          <a:bodyPr anchor="t"/>
          <a:lstStyle>
            <a:lvl1pPr algn="l">
              <a:defRPr sz="4000" cap="none" baseline="0"/>
            </a:lvl1pPr>
          </a:lstStyle>
          <a:p>
            <a:r>
              <a:rPr lang="en-US" dirty="0"/>
              <a:t>Click to edit Master title style</a:t>
            </a:r>
          </a:p>
        </p:txBody>
      </p:sp>
      <p:sp>
        <p:nvSpPr>
          <p:cNvPr id="40" name="Subtitle 2">
            <a:extLst>
              <a:ext uri="{FF2B5EF4-FFF2-40B4-BE49-F238E27FC236}">
                <a16:creationId xmlns:a16="http://schemas.microsoft.com/office/drawing/2014/main" id="{4C5BFE49-0958-4B6D-9521-8EA9E8D1A98C}"/>
              </a:ext>
            </a:extLst>
          </p:cNvPr>
          <p:cNvSpPr>
            <a:spLocks noGrp="1"/>
          </p:cNvSpPr>
          <p:nvPr>
            <p:ph type="subTitle" idx="1"/>
          </p:nvPr>
        </p:nvSpPr>
        <p:spPr>
          <a:xfrm>
            <a:off x="6114892" y="2242183"/>
            <a:ext cx="5486400" cy="843163"/>
          </a:xfr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 name="Picture 1" descr="A logo for a company&#10;&#10;Description automatically generated">
            <a:extLst>
              <a:ext uri="{FF2B5EF4-FFF2-40B4-BE49-F238E27FC236}">
                <a16:creationId xmlns:a16="http://schemas.microsoft.com/office/drawing/2014/main" id="{682A8FD9-8ADA-1C29-5DBC-2B37F76222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2013" y="4520653"/>
            <a:ext cx="4459707" cy="2584602"/>
          </a:xfrm>
          <a:prstGeom prst="rect">
            <a:avLst/>
          </a:prstGeom>
        </p:spPr>
      </p:pic>
    </p:spTree>
    <p:extLst>
      <p:ext uri="{BB962C8B-B14F-4D97-AF65-F5344CB8AC3E}">
        <p14:creationId xmlns:p14="http://schemas.microsoft.com/office/powerpoint/2010/main" val="394099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_Title_No_Picture_WHIT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053693B-2700-47DB-A4C3-18DBADBB88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268" b="7567"/>
          <a:stretch/>
        </p:blipFill>
        <p:spPr>
          <a:xfrm>
            <a:off x="129202" y="1299727"/>
            <a:ext cx="12062797" cy="5329673"/>
          </a:xfrm>
          <a:prstGeom prst="rect">
            <a:avLst/>
          </a:prstGeom>
        </p:spPr>
      </p:pic>
      <p:sp>
        <p:nvSpPr>
          <p:cNvPr id="25" name="Subtitle 2">
            <a:extLst>
              <a:ext uri="{FF2B5EF4-FFF2-40B4-BE49-F238E27FC236}">
                <a16:creationId xmlns:a16="http://schemas.microsoft.com/office/drawing/2014/main" id="{0E3C6467-4E9B-4A0E-9357-3CB392D73237}"/>
              </a:ext>
            </a:extLst>
          </p:cNvPr>
          <p:cNvSpPr>
            <a:spLocks noGrp="1"/>
          </p:cNvSpPr>
          <p:nvPr>
            <p:ph type="subTitle" idx="1"/>
          </p:nvPr>
        </p:nvSpPr>
        <p:spPr>
          <a:xfrm>
            <a:off x="1199071" y="4245634"/>
            <a:ext cx="5486400" cy="843163"/>
          </a:xfrm>
        </p:spPr>
        <p:txBody>
          <a:bodyPr>
            <a:normAutofit/>
          </a:bodyPr>
          <a:lstStyle>
            <a:lvl1pPr marL="0" indent="0" algn="l">
              <a:buNone/>
              <a:defRPr sz="2000">
                <a:solidFill>
                  <a:schemeClr val="accent1"/>
                </a:solidFill>
                <a:latin typeface="Raleway Light" panose="020B04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itle 1">
            <a:extLst>
              <a:ext uri="{FF2B5EF4-FFF2-40B4-BE49-F238E27FC236}">
                <a16:creationId xmlns:a16="http://schemas.microsoft.com/office/drawing/2014/main" id="{3B3E9D19-6E27-490D-BD31-5FD948AA9639}"/>
              </a:ext>
            </a:extLst>
          </p:cNvPr>
          <p:cNvSpPr>
            <a:spLocks noGrp="1"/>
          </p:cNvSpPr>
          <p:nvPr>
            <p:ph type="ctrTitle"/>
          </p:nvPr>
        </p:nvSpPr>
        <p:spPr>
          <a:xfrm>
            <a:off x="1199071" y="1896783"/>
            <a:ext cx="5486400" cy="1719321"/>
          </a:xfrm>
        </p:spPr>
        <p:txBody>
          <a:bodyPr anchor="t"/>
          <a:lstStyle>
            <a:lvl1pPr algn="l">
              <a:defRPr sz="4000" cap="none" baseline="0">
                <a:latin typeface="Raleway Light" panose="020B04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FF2B8F59-7ADE-4FEA-8F72-7029B87B748E}"/>
              </a:ext>
            </a:extLst>
          </p:cNvPr>
          <p:cNvSpPr>
            <a:spLocks noGrp="1"/>
          </p:cNvSpPr>
          <p:nvPr>
            <p:ph type="dt" sz="half" idx="10"/>
          </p:nvPr>
        </p:nvSpPr>
        <p:spPr/>
        <p:txBody>
          <a:bodyPr/>
          <a:lstStyle/>
          <a:p>
            <a:fld id="{1C221BE6-8340-4320-98D6-D7009563C83C}" type="datetime1">
              <a:rPr lang="en-US" smtClean="0"/>
              <a:t>11/11/2025</a:t>
            </a:fld>
            <a:endParaRPr lang="en-US" dirty="0"/>
          </a:p>
        </p:txBody>
      </p:sp>
      <p:sp>
        <p:nvSpPr>
          <p:cNvPr id="4" name="Footer Placeholder 3">
            <a:extLst>
              <a:ext uri="{FF2B5EF4-FFF2-40B4-BE49-F238E27FC236}">
                <a16:creationId xmlns:a16="http://schemas.microsoft.com/office/drawing/2014/main" id="{059A98EC-7F04-4765-8D20-CAAB7805CF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916A395-A2E0-4041-8F09-31CA2C8E5B6A}"/>
              </a:ext>
            </a:extLst>
          </p:cNvPr>
          <p:cNvSpPr>
            <a:spLocks noGrp="1"/>
          </p:cNvSpPr>
          <p:nvPr>
            <p:ph type="sldNum" sz="quarter" idx="12"/>
          </p:nvPr>
        </p:nvSpPr>
        <p:spPr/>
        <p:txBody>
          <a:bodyPr/>
          <a:lstStyle/>
          <a:p>
            <a:fld id="{BBD9DBB6-08A9-4F4E-BE5B-A17E5E407961}" type="slidenum">
              <a:rPr lang="en-US" smtClean="0"/>
              <a:pPr/>
              <a:t>‹#›</a:t>
            </a:fld>
            <a:endParaRPr lang="en-US" dirty="0"/>
          </a:p>
        </p:txBody>
      </p:sp>
      <p:sp>
        <p:nvSpPr>
          <p:cNvPr id="16" name="Freeform 51">
            <a:extLst>
              <a:ext uri="{FF2B5EF4-FFF2-40B4-BE49-F238E27FC236}">
                <a16:creationId xmlns:a16="http://schemas.microsoft.com/office/drawing/2014/main" id="{0F990902-2BCA-4BFC-B947-0F337AECFBF7}"/>
              </a:ext>
            </a:extLst>
          </p:cNvPr>
          <p:cNvSpPr>
            <a:spLocks/>
          </p:cNvSpPr>
          <p:nvPr userDrawn="1"/>
        </p:nvSpPr>
        <p:spPr bwMode="auto">
          <a:xfrm rot="16200000">
            <a:off x="-338025" y="1230046"/>
            <a:ext cx="1381498" cy="705445"/>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7" name="Rectangle 111">
            <a:extLst>
              <a:ext uri="{FF2B5EF4-FFF2-40B4-BE49-F238E27FC236}">
                <a16:creationId xmlns:a16="http://schemas.microsoft.com/office/drawing/2014/main" id="{2AB5AE05-DC5D-4FDA-8675-A526AB442DC0}"/>
              </a:ext>
            </a:extLst>
          </p:cNvPr>
          <p:cNvSpPr>
            <a:spLocks noChangeArrowheads="1"/>
          </p:cNvSpPr>
          <p:nvPr userDrawn="1"/>
        </p:nvSpPr>
        <p:spPr bwMode="auto">
          <a:xfrm>
            <a:off x="1" y="6629400"/>
            <a:ext cx="8016240"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 name="Freeform 51">
            <a:extLst>
              <a:ext uri="{FF2B5EF4-FFF2-40B4-BE49-F238E27FC236}">
                <a16:creationId xmlns:a16="http://schemas.microsoft.com/office/drawing/2014/main" id="{8B5DD321-1A84-4407-896B-DA131C01A8D4}"/>
              </a:ext>
            </a:extLst>
          </p:cNvPr>
          <p:cNvSpPr>
            <a:spLocks/>
          </p:cNvSpPr>
          <p:nvPr/>
        </p:nvSpPr>
        <p:spPr bwMode="auto">
          <a:xfrm>
            <a:off x="7380817" y="5078414"/>
            <a:ext cx="4815416" cy="1779587"/>
          </a:xfrm>
          <a:custGeom>
            <a:avLst/>
            <a:gdLst>
              <a:gd name="T0" fmla="*/ 0 w 2275"/>
              <a:gd name="T1" fmla="*/ 1121 h 1121"/>
              <a:gd name="T2" fmla="*/ 2275 w 2275"/>
              <a:gd name="T3" fmla="*/ 1121 h 1121"/>
              <a:gd name="T4" fmla="*/ 2275 w 2275"/>
              <a:gd name="T5" fmla="*/ 543 h 1121"/>
              <a:gd name="T6" fmla="*/ 1540 w 2275"/>
              <a:gd name="T7" fmla="*/ 0 h 1121"/>
              <a:gd name="T8" fmla="*/ 0 w 2275"/>
              <a:gd name="T9" fmla="*/ 1121 h 1121"/>
            </a:gdLst>
            <a:ahLst/>
            <a:cxnLst>
              <a:cxn ang="0">
                <a:pos x="T0" y="T1"/>
              </a:cxn>
              <a:cxn ang="0">
                <a:pos x="T2" y="T3"/>
              </a:cxn>
              <a:cxn ang="0">
                <a:pos x="T4" y="T5"/>
              </a:cxn>
              <a:cxn ang="0">
                <a:pos x="T6" y="T7"/>
              </a:cxn>
              <a:cxn ang="0">
                <a:pos x="T8" y="T9"/>
              </a:cxn>
            </a:cxnLst>
            <a:rect l="0" t="0" r="r" b="b"/>
            <a:pathLst>
              <a:path w="2275" h="1121">
                <a:moveTo>
                  <a:pt x="0" y="1121"/>
                </a:moveTo>
                <a:lnTo>
                  <a:pt x="2275" y="1121"/>
                </a:lnTo>
                <a:lnTo>
                  <a:pt x="2275" y="543"/>
                </a:lnTo>
                <a:lnTo>
                  <a:pt x="1540" y="0"/>
                </a:lnTo>
                <a:lnTo>
                  <a:pt x="0" y="1121"/>
                </a:lnTo>
                <a:close/>
              </a:path>
            </a:pathLst>
          </a:custGeom>
          <a:solidFill>
            <a:srgbClr val="3C4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pic>
        <p:nvPicPr>
          <p:cNvPr id="2" name="Picture 1" descr="A logo for a company&#10;&#10;Description automatically generated">
            <a:extLst>
              <a:ext uri="{FF2B5EF4-FFF2-40B4-BE49-F238E27FC236}">
                <a16:creationId xmlns:a16="http://schemas.microsoft.com/office/drawing/2014/main" id="{4242395C-CC18-3596-0D95-C89FBA291F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2013" y="4558842"/>
            <a:ext cx="4459707" cy="2584602"/>
          </a:xfrm>
          <a:prstGeom prst="rect">
            <a:avLst/>
          </a:prstGeom>
        </p:spPr>
      </p:pic>
    </p:spTree>
    <p:extLst>
      <p:ext uri="{BB962C8B-B14F-4D97-AF65-F5344CB8AC3E}">
        <p14:creationId xmlns:p14="http://schemas.microsoft.com/office/powerpoint/2010/main" val="283310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_Title_No_Picture_LIGHT_BLU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053693B-2700-47DB-A4C3-18DBADBB88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268" b="7567"/>
          <a:stretch/>
        </p:blipFill>
        <p:spPr>
          <a:xfrm>
            <a:off x="129203" y="1299727"/>
            <a:ext cx="12062797" cy="5329673"/>
          </a:xfrm>
          <a:prstGeom prst="rect">
            <a:avLst/>
          </a:prstGeom>
        </p:spPr>
      </p:pic>
      <p:sp>
        <p:nvSpPr>
          <p:cNvPr id="25" name="Subtitle 2">
            <a:extLst>
              <a:ext uri="{FF2B5EF4-FFF2-40B4-BE49-F238E27FC236}">
                <a16:creationId xmlns:a16="http://schemas.microsoft.com/office/drawing/2014/main" id="{0E3C6467-4E9B-4A0E-9357-3CB392D73237}"/>
              </a:ext>
            </a:extLst>
          </p:cNvPr>
          <p:cNvSpPr>
            <a:spLocks noGrp="1"/>
          </p:cNvSpPr>
          <p:nvPr>
            <p:ph type="subTitle" idx="1"/>
          </p:nvPr>
        </p:nvSpPr>
        <p:spPr>
          <a:xfrm>
            <a:off x="1199071" y="4245634"/>
            <a:ext cx="5486400" cy="843163"/>
          </a:xfrm>
        </p:spPr>
        <p:txBody>
          <a:bodyPr>
            <a:normAutofit/>
          </a:bodyPr>
          <a:lstStyle>
            <a:lvl1pPr marL="0" indent="0" algn="l">
              <a:buNone/>
              <a:defRPr sz="2000">
                <a:solidFill>
                  <a:schemeClr val="accent1"/>
                </a:solidFill>
                <a:latin typeface="Raleway Light" panose="020B04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itle 1">
            <a:extLst>
              <a:ext uri="{FF2B5EF4-FFF2-40B4-BE49-F238E27FC236}">
                <a16:creationId xmlns:a16="http://schemas.microsoft.com/office/drawing/2014/main" id="{3B3E9D19-6E27-490D-BD31-5FD948AA9639}"/>
              </a:ext>
            </a:extLst>
          </p:cNvPr>
          <p:cNvSpPr>
            <a:spLocks noGrp="1"/>
          </p:cNvSpPr>
          <p:nvPr>
            <p:ph type="ctrTitle"/>
          </p:nvPr>
        </p:nvSpPr>
        <p:spPr>
          <a:xfrm>
            <a:off x="1199071" y="1896783"/>
            <a:ext cx="5486400" cy="1719321"/>
          </a:xfrm>
        </p:spPr>
        <p:txBody>
          <a:bodyPr anchor="t"/>
          <a:lstStyle>
            <a:lvl1pPr algn="l">
              <a:defRPr sz="4000" cap="none" baseline="0">
                <a:latin typeface="Raleway Light" panose="020B04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FF2B8F59-7ADE-4FEA-8F72-7029B87B748E}"/>
              </a:ext>
            </a:extLst>
          </p:cNvPr>
          <p:cNvSpPr>
            <a:spLocks noGrp="1"/>
          </p:cNvSpPr>
          <p:nvPr>
            <p:ph type="dt" sz="half" idx="10"/>
          </p:nvPr>
        </p:nvSpPr>
        <p:spPr/>
        <p:txBody>
          <a:bodyPr/>
          <a:lstStyle/>
          <a:p>
            <a:fld id="{04B407F7-4C8F-481C-A10E-70251A48FDCB}" type="datetime1">
              <a:rPr lang="en-US" smtClean="0"/>
              <a:t>11/11/2025</a:t>
            </a:fld>
            <a:endParaRPr lang="en-US" dirty="0"/>
          </a:p>
        </p:txBody>
      </p:sp>
      <p:sp>
        <p:nvSpPr>
          <p:cNvPr id="4" name="Footer Placeholder 3">
            <a:extLst>
              <a:ext uri="{FF2B5EF4-FFF2-40B4-BE49-F238E27FC236}">
                <a16:creationId xmlns:a16="http://schemas.microsoft.com/office/drawing/2014/main" id="{059A98EC-7F04-4765-8D20-CAAB7805CF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916A395-A2E0-4041-8F09-31CA2C8E5B6A}"/>
              </a:ext>
            </a:extLst>
          </p:cNvPr>
          <p:cNvSpPr>
            <a:spLocks noGrp="1"/>
          </p:cNvSpPr>
          <p:nvPr>
            <p:ph type="sldNum" sz="quarter" idx="12"/>
          </p:nvPr>
        </p:nvSpPr>
        <p:spPr/>
        <p:txBody>
          <a:bodyPr/>
          <a:lstStyle/>
          <a:p>
            <a:fld id="{BBD9DBB6-08A9-4F4E-BE5B-A17E5E407961}" type="slidenum">
              <a:rPr lang="en-US" smtClean="0"/>
              <a:pPr/>
              <a:t>‹#›</a:t>
            </a:fld>
            <a:endParaRPr lang="en-US" dirty="0"/>
          </a:p>
        </p:txBody>
      </p:sp>
      <p:sp>
        <p:nvSpPr>
          <p:cNvPr id="16" name="Freeform 51">
            <a:extLst>
              <a:ext uri="{FF2B5EF4-FFF2-40B4-BE49-F238E27FC236}">
                <a16:creationId xmlns:a16="http://schemas.microsoft.com/office/drawing/2014/main" id="{0F990902-2BCA-4BFC-B947-0F337AECFBF7}"/>
              </a:ext>
            </a:extLst>
          </p:cNvPr>
          <p:cNvSpPr>
            <a:spLocks/>
          </p:cNvSpPr>
          <p:nvPr userDrawn="1"/>
        </p:nvSpPr>
        <p:spPr bwMode="auto">
          <a:xfrm rot="16200000">
            <a:off x="-338026" y="1255803"/>
            <a:ext cx="1381498" cy="705445"/>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7" name="Rectangle 111">
            <a:extLst>
              <a:ext uri="{FF2B5EF4-FFF2-40B4-BE49-F238E27FC236}">
                <a16:creationId xmlns:a16="http://schemas.microsoft.com/office/drawing/2014/main" id="{2AB5AE05-DC5D-4FDA-8675-A526AB442DC0}"/>
              </a:ext>
            </a:extLst>
          </p:cNvPr>
          <p:cNvSpPr>
            <a:spLocks noChangeArrowheads="1"/>
          </p:cNvSpPr>
          <p:nvPr userDrawn="1"/>
        </p:nvSpPr>
        <p:spPr bwMode="auto">
          <a:xfrm>
            <a:off x="1" y="6629400"/>
            <a:ext cx="8016240"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 name="Freeform 51">
            <a:extLst>
              <a:ext uri="{FF2B5EF4-FFF2-40B4-BE49-F238E27FC236}">
                <a16:creationId xmlns:a16="http://schemas.microsoft.com/office/drawing/2014/main" id="{8B5DD321-1A84-4407-896B-DA131C01A8D4}"/>
              </a:ext>
            </a:extLst>
          </p:cNvPr>
          <p:cNvSpPr>
            <a:spLocks/>
          </p:cNvSpPr>
          <p:nvPr/>
        </p:nvSpPr>
        <p:spPr bwMode="auto">
          <a:xfrm>
            <a:off x="7380817" y="5078414"/>
            <a:ext cx="4815416" cy="1779587"/>
          </a:xfrm>
          <a:custGeom>
            <a:avLst/>
            <a:gdLst>
              <a:gd name="T0" fmla="*/ 0 w 2275"/>
              <a:gd name="T1" fmla="*/ 1121 h 1121"/>
              <a:gd name="T2" fmla="*/ 2275 w 2275"/>
              <a:gd name="T3" fmla="*/ 1121 h 1121"/>
              <a:gd name="T4" fmla="*/ 2275 w 2275"/>
              <a:gd name="T5" fmla="*/ 543 h 1121"/>
              <a:gd name="T6" fmla="*/ 1540 w 2275"/>
              <a:gd name="T7" fmla="*/ 0 h 1121"/>
              <a:gd name="T8" fmla="*/ 0 w 2275"/>
              <a:gd name="T9" fmla="*/ 1121 h 1121"/>
            </a:gdLst>
            <a:ahLst/>
            <a:cxnLst>
              <a:cxn ang="0">
                <a:pos x="T0" y="T1"/>
              </a:cxn>
              <a:cxn ang="0">
                <a:pos x="T2" y="T3"/>
              </a:cxn>
              <a:cxn ang="0">
                <a:pos x="T4" y="T5"/>
              </a:cxn>
              <a:cxn ang="0">
                <a:pos x="T6" y="T7"/>
              </a:cxn>
              <a:cxn ang="0">
                <a:pos x="T8" y="T9"/>
              </a:cxn>
            </a:cxnLst>
            <a:rect l="0" t="0" r="r" b="b"/>
            <a:pathLst>
              <a:path w="2275" h="1121">
                <a:moveTo>
                  <a:pt x="0" y="1121"/>
                </a:moveTo>
                <a:lnTo>
                  <a:pt x="2275" y="1121"/>
                </a:lnTo>
                <a:lnTo>
                  <a:pt x="2275" y="543"/>
                </a:lnTo>
                <a:lnTo>
                  <a:pt x="1540" y="0"/>
                </a:lnTo>
                <a:lnTo>
                  <a:pt x="0" y="1121"/>
                </a:lnTo>
                <a:close/>
              </a:path>
            </a:pathLst>
          </a:custGeom>
          <a:solidFill>
            <a:srgbClr val="3C4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pic>
        <p:nvPicPr>
          <p:cNvPr id="2" name="Picture 1" descr="A logo for a company&#10;&#10;Description automatically generated">
            <a:extLst>
              <a:ext uri="{FF2B5EF4-FFF2-40B4-BE49-F238E27FC236}">
                <a16:creationId xmlns:a16="http://schemas.microsoft.com/office/drawing/2014/main" id="{979A6CD3-29ED-428A-0BAC-11E76F465B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2013" y="4667214"/>
            <a:ext cx="4459707" cy="2584602"/>
          </a:xfrm>
          <a:prstGeom prst="rect">
            <a:avLst/>
          </a:prstGeom>
        </p:spPr>
      </p:pic>
    </p:spTree>
    <p:extLst>
      <p:ext uri="{BB962C8B-B14F-4D97-AF65-F5344CB8AC3E}">
        <p14:creationId xmlns:p14="http://schemas.microsoft.com/office/powerpoint/2010/main" val="136702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_Title_No_Picture_MED_BLU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053693B-2700-47DB-A4C3-18DBADBB88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268" b="7567"/>
          <a:stretch/>
        </p:blipFill>
        <p:spPr>
          <a:xfrm>
            <a:off x="129203" y="1299727"/>
            <a:ext cx="12062797" cy="5329673"/>
          </a:xfrm>
          <a:prstGeom prst="rect">
            <a:avLst/>
          </a:prstGeom>
        </p:spPr>
      </p:pic>
      <p:sp>
        <p:nvSpPr>
          <p:cNvPr id="25" name="Subtitle 2">
            <a:extLst>
              <a:ext uri="{FF2B5EF4-FFF2-40B4-BE49-F238E27FC236}">
                <a16:creationId xmlns:a16="http://schemas.microsoft.com/office/drawing/2014/main" id="{0E3C6467-4E9B-4A0E-9357-3CB392D73237}"/>
              </a:ext>
            </a:extLst>
          </p:cNvPr>
          <p:cNvSpPr>
            <a:spLocks noGrp="1"/>
          </p:cNvSpPr>
          <p:nvPr>
            <p:ph type="subTitle" idx="1"/>
          </p:nvPr>
        </p:nvSpPr>
        <p:spPr>
          <a:xfrm>
            <a:off x="1199071" y="4245634"/>
            <a:ext cx="5486400" cy="843163"/>
          </a:xfrm>
        </p:spPr>
        <p:txBody>
          <a:bodyPr>
            <a:normAutofit/>
          </a:bodyPr>
          <a:lstStyle>
            <a:lvl1pPr marL="0" indent="0" algn="l">
              <a:buNone/>
              <a:defRPr sz="2000">
                <a:solidFill>
                  <a:schemeClr val="accent1"/>
                </a:solidFill>
                <a:latin typeface="Raleway Light" panose="020B04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itle 1">
            <a:extLst>
              <a:ext uri="{FF2B5EF4-FFF2-40B4-BE49-F238E27FC236}">
                <a16:creationId xmlns:a16="http://schemas.microsoft.com/office/drawing/2014/main" id="{3B3E9D19-6E27-490D-BD31-5FD948AA9639}"/>
              </a:ext>
            </a:extLst>
          </p:cNvPr>
          <p:cNvSpPr>
            <a:spLocks noGrp="1"/>
          </p:cNvSpPr>
          <p:nvPr>
            <p:ph type="ctrTitle"/>
          </p:nvPr>
        </p:nvSpPr>
        <p:spPr>
          <a:xfrm>
            <a:off x="1199071" y="1896783"/>
            <a:ext cx="5486400" cy="1719321"/>
          </a:xfrm>
        </p:spPr>
        <p:txBody>
          <a:bodyPr anchor="t"/>
          <a:lstStyle>
            <a:lvl1pPr algn="l">
              <a:defRPr sz="4000" cap="none" baseline="0">
                <a:latin typeface="Raleway Light" panose="020B04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FF2B8F59-7ADE-4FEA-8F72-7029B87B748E}"/>
              </a:ext>
            </a:extLst>
          </p:cNvPr>
          <p:cNvSpPr>
            <a:spLocks noGrp="1"/>
          </p:cNvSpPr>
          <p:nvPr>
            <p:ph type="dt" sz="half" idx="10"/>
          </p:nvPr>
        </p:nvSpPr>
        <p:spPr/>
        <p:txBody>
          <a:bodyPr/>
          <a:lstStyle/>
          <a:p>
            <a:fld id="{F24B10D0-65DB-47F0-8B5C-F79BB203E0DE}" type="datetime1">
              <a:rPr lang="en-US" smtClean="0"/>
              <a:t>11/11/2025</a:t>
            </a:fld>
            <a:endParaRPr lang="en-US" dirty="0"/>
          </a:p>
        </p:txBody>
      </p:sp>
      <p:sp>
        <p:nvSpPr>
          <p:cNvPr id="4" name="Footer Placeholder 3">
            <a:extLst>
              <a:ext uri="{FF2B5EF4-FFF2-40B4-BE49-F238E27FC236}">
                <a16:creationId xmlns:a16="http://schemas.microsoft.com/office/drawing/2014/main" id="{059A98EC-7F04-4765-8D20-CAAB7805CF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916A395-A2E0-4041-8F09-31CA2C8E5B6A}"/>
              </a:ext>
            </a:extLst>
          </p:cNvPr>
          <p:cNvSpPr>
            <a:spLocks noGrp="1"/>
          </p:cNvSpPr>
          <p:nvPr>
            <p:ph type="sldNum" sz="quarter" idx="12"/>
          </p:nvPr>
        </p:nvSpPr>
        <p:spPr/>
        <p:txBody>
          <a:bodyPr/>
          <a:lstStyle/>
          <a:p>
            <a:fld id="{BBD9DBB6-08A9-4F4E-BE5B-A17E5E407961}" type="slidenum">
              <a:rPr lang="en-US" smtClean="0"/>
              <a:pPr/>
              <a:t>‹#›</a:t>
            </a:fld>
            <a:endParaRPr lang="en-US" dirty="0"/>
          </a:p>
        </p:txBody>
      </p:sp>
      <p:sp>
        <p:nvSpPr>
          <p:cNvPr id="16" name="Freeform 51">
            <a:extLst>
              <a:ext uri="{FF2B5EF4-FFF2-40B4-BE49-F238E27FC236}">
                <a16:creationId xmlns:a16="http://schemas.microsoft.com/office/drawing/2014/main" id="{0F990902-2BCA-4BFC-B947-0F337AECFBF7}"/>
              </a:ext>
            </a:extLst>
          </p:cNvPr>
          <p:cNvSpPr>
            <a:spLocks/>
          </p:cNvSpPr>
          <p:nvPr userDrawn="1"/>
        </p:nvSpPr>
        <p:spPr bwMode="auto">
          <a:xfrm rot="16200000">
            <a:off x="-338026" y="1255803"/>
            <a:ext cx="1381498" cy="705445"/>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7" name="Rectangle 111">
            <a:extLst>
              <a:ext uri="{FF2B5EF4-FFF2-40B4-BE49-F238E27FC236}">
                <a16:creationId xmlns:a16="http://schemas.microsoft.com/office/drawing/2014/main" id="{2AB5AE05-DC5D-4FDA-8675-A526AB442DC0}"/>
              </a:ext>
            </a:extLst>
          </p:cNvPr>
          <p:cNvSpPr>
            <a:spLocks noChangeArrowheads="1"/>
          </p:cNvSpPr>
          <p:nvPr userDrawn="1"/>
        </p:nvSpPr>
        <p:spPr bwMode="auto">
          <a:xfrm>
            <a:off x="1" y="6629400"/>
            <a:ext cx="8016240"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 name="Freeform 51">
            <a:extLst>
              <a:ext uri="{FF2B5EF4-FFF2-40B4-BE49-F238E27FC236}">
                <a16:creationId xmlns:a16="http://schemas.microsoft.com/office/drawing/2014/main" id="{8B5DD321-1A84-4407-896B-DA131C01A8D4}"/>
              </a:ext>
            </a:extLst>
          </p:cNvPr>
          <p:cNvSpPr>
            <a:spLocks/>
          </p:cNvSpPr>
          <p:nvPr/>
        </p:nvSpPr>
        <p:spPr bwMode="auto">
          <a:xfrm>
            <a:off x="7380817" y="5078414"/>
            <a:ext cx="4815416" cy="1779587"/>
          </a:xfrm>
          <a:custGeom>
            <a:avLst/>
            <a:gdLst>
              <a:gd name="T0" fmla="*/ 0 w 2275"/>
              <a:gd name="T1" fmla="*/ 1121 h 1121"/>
              <a:gd name="T2" fmla="*/ 2275 w 2275"/>
              <a:gd name="T3" fmla="*/ 1121 h 1121"/>
              <a:gd name="T4" fmla="*/ 2275 w 2275"/>
              <a:gd name="T5" fmla="*/ 543 h 1121"/>
              <a:gd name="T6" fmla="*/ 1540 w 2275"/>
              <a:gd name="T7" fmla="*/ 0 h 1121"/>
              <a:gd name="T8" fmla="*/ 0 w 2275"/>
              <a:gd name="T9" fmla="*/ 1121 h 1121"/>
            </a:gdLst>
            <a:ahLst/>
            <a:cxnLst>
              <a:cxn ang="0">
                <a:pos x="T0" y="T1"/>
              </a:cxn>
              <a:cxn ang="0">
                <a:pos x="T2" y="T3"/>
              </a:cxn>
              <a:cxn ang="0">
                <a:pos x="T4" y="T5"/>
              </a:cxn>
              <a:cxn ang="0">
                <a:pos x="T6" y="T7"/>
              </a:cxn>
              <a:cxn ang="0">
                <a:pos x="T8" y="T9"/>
              </a:cxn>
            </a:cxnLst>
            <a:rect l="0" t="0" r="r" b="b"/>
            <a:pathLst>
              <a:path w="2275" h="1121">
                <a:moveTo>
                  <a:pt x="0" y="1121"/>
                </a:moveTo>
                <a:lnTo>
                  <a:pt x="2275" y="1121"/>
                </a:lnTo>
                <a:lnTo>
                  <a:pt x="2275" y="543"/>
                </a:lnTo>
                <a:lnTo>
                  <a:pt x="1540" y="0"/>
                </a:lnTo>
                <a:lnTo>
                  <a:pt x="0" y="1121"/>
                </a:lnTo>
                <a:close/>
              </a:path>
            </a:pathLst>
          </a:custGeom>
          <a:solidFill>
            <a:srgbClr val="3C4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pic>
        <p:nvPicPr>
          <p:cNvPr id="2" name="Picture 1" descr="A logo for a company&#10;&#10;Description automatically generated">
            <a:extLst>
              <a:ext uri="{FF2B5EF4-FFF2-40B4-BE49-F238E27FC236}">
                <a16:creationId xmlns:a16="http://schemas.microsoft.com/office/drawing/2014/main" id="{9B3A7599-4EC9-DFC2-7262-B50E1EB485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2013" y="4675905"/>
            <a:ext cx="4459707" cy="2584602"/>
          </a:xfrm>
          <a:prstGeom prst="rect">
            <a:avLst/>
          </a:prstGeom>
        </p:spPr>
      </p:pic>
    </p:spTree>
    <p:extLst>
      <p:ext uri="{BB962C8B-B14F-4D97-AF65-F5344CB8AC3E}">
        <p14:creationId xmlns:p14="http://schemas.microsoft.com/office/powerpoint/2010/main" val="3784065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_Title_and_Content_LIGHT_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CF479A3-D91A-4F73-9781-3F8A5A6175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268" b="7567"/>
          <a:stretch/>
        </p:blipFill>
        <p:spPr>
          <a:xfrm>
            <a:off x="129203" y="1299727"/>
            <a:ext cx="12062797" cy="5329673"/>
          </a:xfrm>
          <a:prstGeom prst="rect">
            <a:avLst/>
          </a:prstGeom>
        </p:spPr>
      </p:pic>
      <p:sp>
        <p:nvSpPr>
          <p:cNvPr id="3" name="Date Placeholder 2">
            <a:extLst>
              <a:ext uri="{FF2B5EF4-FFF2-40B4-BE49-F238E27FC236}">
                <a16:creationId xmlns:a16="http://schemas.microsoft.com/office/drawing/2014/main" id="{13AE41CA-5481-4438-B754-55891F74B321}"/>
              </a:ext>
            </a:extLst>
          </p:cNvPr>
          <p:cNvSpPr>
            <a:spLocks noGrp="1"/>
          </p:cNvSpPr>
          <p:nvPr>
            <p:ph type="dt" sz="half" idx="10"/>
          </p:nvPr>
        </p:nvSpPr>
        <p:spPr/>
        <p:txBody>
          <a:bodyPr/>
          <a:lstStyle/>
          <a:p>
            <a:fld id="{E3D5E415-CE98-4992-85A1-15FAFA687EB9}" type="datetime1">
              <a:rPr lang="en-US" smtClean="0"/>
              <a:t>11/11/2025</a:t>
            </a:fld>
            <a:endParaRPr lang="en-US" dirty="0"/>
          </a:p>
        </p:txBody>
      </p:sp>
      <p:sp>
        <p:nvSpPr>
          <p:cNvPr id="4" name="Footer Placeholder 3">
            <a:extLst>
              <a:ext uri="{FF2B5EF4-FFF2-40B4-BE49-F238E27FC236}">
                <a16:creationId xmlns:a16="http://schemas.microsoft.com/office/drawing/2014/main" id="{4C77ED39-14FD-498A-8F1C-C29B8250948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8119A3-6205-4371-8F28-077852DA3587}"/>
              </a:ext>
            </a:extLst>
          </p:cNvPr>
          <p:cNvSpPr>
            <a:spLocks noGrp="1"/>
          </p:cNvSpPr>
          <p:nvPr>
            <p:ph type="sldNum" sz="quarter" idx="12"/>
          </p:nvPr>
        </p:nvSpPr>
        <p:spPr/>
        <p:txBody>
          <a:bodyPr/>
          <a:lstStyle/>
          <a:p>
            <a:fld id="{BBD9DBB6-08A9-4F4E-BE5B-A17E5E407961}" type="slidenum">
              <a:rPr lang="en-US" smtClean="0"/>
              <a:pPr/>
              <a:t>‹#›</a:t>
            </a:fld>
            <a:endParaRPr lang="en-US" dirty="0"/>
          </a:p>
        </p:txBody>
      </p:sp>
      <p:sp>
        <p:nvSpPr>
          <p:cNvPr id="32" name="Freeform 51">
            <a:extLst>
              <a:ext uri="{FF2B5EF4-FFF2-40B4-BE49-F238E27FC236}">
                <a16:creationId xmlns:a16="http://schemas.microsoft.com/office/drawing/2014/main" id="{BEA629C4-1C53-4ECB-9431-73EA2587ED3B}"/>
              </a:ext>
            </a:extLst>
          </p:cNvPr>
          <p:cNvSpPr>
            <a:spLocks/>
          </p:cNvSpPr>
          <p:nvPr userDrawn="1"/>
        </p:nvSpPr>
        <p:spPr bwMode="auto">
          <a:xfrm>
            <a:off x="889258" y="0"/>
            <a:ext cx="1841997"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rgbClr val="F1B300"/>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5" name="Title 1">
            <a:extLst>
              <a:ext uri="{FF2B5EF4-FFF2-40B4-BE49-F238E27FC236}">
                <a16:creationId xmlns:a16="http://schemas.microsoft.com/office/drawing/2014/main" id="{22D47E29-7B19-44AE-886D-71CB60594BA9}"/>
              </a:ext>
            </a:extLst>
          </p:cNvPr>
          <p:cNvSpPr>
            <a:spLocks noGrp="1"/>
          </p:cNvSpPr>
          <p:nvPr>
            <p:ph type="title"/>
          </p:nvPr>
        </p:nvSpPr>
        <p:spPr>
          <a:xfrm>
            <a:off x="1594223" y="781982"/>
            <a:ext cx="9753600" cy="548640"/>
          </a:xfrm>
        </p:spPr>
        <p:txBody>
          <a:bodyPr anchor="ctr"/>
          <a:lstStyle/>
          <a:p>
            <a:r>
              <a:rPr lang="en-US" dirty="0"/>
              <a:t>Click to edit Master title style</a:t>
            </a:r>
          </a:p>
        </p:txBody>
      </p:sp>
      <p:sp>
        <p:nvSpPr>
          <p:cNvPr id="18" name="Rectangle 111">
            <a:extLst>
              <a:ext uri="{FF2B5EF4-FFF2-40B4-BE49-F238E27FC236}">
                <a16:creationId xmlns:a16="http://schemas.microsoft.com/office/drawing/2014/main" id="{3D62769B-A075-4269-AD87-35B9D3F557C6}"/>
              </a:ext>
            </a:extLst>
          </p:cNvPr>
          <p:cNvSpPr>
            <a:spLocks noChangeArrowheads="1"/>
          </p:cNvSpPr>
          <p:nvPr userDrawn="1"/>
        </p:nvSpPr>
        <p:spPr bwMode="auto">
          <a:xfrm>
            <a:off x="1" y="6629400"/>
            <a:ext cx="8016240"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0" name="Freeform 51">
            <a:extLst>
              <a:ext uri="{FF2B5EF4-FFF2-40B4-BE49-F238E27FC236}">
                <a16:creationId xmlns:a16="http://schemas.microsoft.com/office/drawing/2014/main" id="{099B97A3-E44E-4A5E-B993-32D88439D986}"/>
              </a:ext>
            </a:extLst>
          </p:cNvPr>
          <p:cNvSpPr>
            <a:spLocks/>
          </p:cNvSpPr>
          <p:nvPr/>
        </p:nvSpPr>
        <p:spPr bwMode="auto">
          <a:xfrm>
            <a:off x="7380817" y="5078414"/>
            <a:ext cx="4815416" cy="1779587"/>
          </a:xfrm>
          <a:custGeom>
            <a:avLst/>
            <a:gdLst>
              <a:gd name="T0" fmla="*/ 0 w 2275"/>
              <a:gd name="T1" fmla="*/ 1121 h 1121"/>
              <a:gd name="T2" fmla="*/ 2275 w 2275"/>
              <a:gd name="T3" fmla="*/ 1121 h 1121"/>
              <a:gd name="T4" fmla="*/ 2275 w 2275"/>
              <a:gd name="T5" fmla="*/ 543 h 1121"/>
              <a:gd name="T6" fmla="*/ 1540 w 2275"/>
              <a:gd name="T7" fmla="*/ 0 h 1121"/>
              <a:gd name="T8" fmla="*/ 0 w 2275"/>
              <a:gd name="T9" fmla="*/ 1121 h 1121"/>
            </a:gdLst>
            <a:ahLst/>
            <a:cxnLst>
              <a:cxn ang="0">
                <a:pos x="T0" y="T1"/>
              </a:cxn>
              <a:cxn ang="0">
                <a:pos x="T2" y="T3"/>
              </a:cxn>
              <a:cxn ang="0">
                <a:pos x="T4" y="T5"/>
              </a:cxn>
              <a:cxn ang="0">
                <a:pos x="T6" y="T7"/>
              </a:cxn>
              <a:cxn ang="0">
                <a:pos x="T8" y="T9"/>
              </a:cxn>
            </a:cxnLst>
            <a:rect l="0" t="0" r="r" b="b"/>
            <a:pathLst>
              <a:path w="2275" h="1121">
                <a:moveTo>
                  <a:pt x="0" y="1121"/>
                </a:moveTo>
                <a:lnTo>
                  <a:pt x="2275" y="1121"/>
                </a:lnTo>
                <a:lnTo>
                  <a:pt x="2275" y="543"/>
                </a:lnTo>
                <a:lnTo>
                  <a:pt x="1540" y="0"/>
                </a:lnTo>
                <a:lnTo>
                  <a:pt x="0" y="1121"/>
                </a:lnTo>
                <a:close/>
              </a:path>
            </a:pathLst>
          </a:custGeom>
          <a:solidFill>
            <a:srgbClr val="3C4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6" name="Content Placeholder 5">
            <a:extLst>
              <a:ext uri="{FF2B5EF4-FFF2-40B4-BE49-F238E27FC236}">
                <a16:creationId xmlns:a16="http://schemas.microsoft.com/office/drawing/2014/main" id="{C79392BB-1533-458B-94E6-6E153674B0B1}"/>
              </a:ext>
            </a:extLst>
          </p:cNvPr>
          <p:cNvSpPr>
            <a:spLocks noGrp="1"/>
          </p:cNvSpPr>
          <p:nvPr>
            <p:ph sz="quarter" idx="13"/>
          </p:nvPr>
        </p:nvSpPr>
        <p:spPr>
          <a:xfrm>
            <a:off x="1593851" y="1562100"/>
            <a:ext cx="9753600" cy="4148138"/>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A logo for a company&#10;&#10;Description automatically generated">
            <a:extLst>
              <a:ext uri="{FF2B5EF4-FFF2-40B4-BE49-F238E27FC236}">
                <a16:creationId xmlns:a16="http://schemas.microsoft.com/office/drawing/2014/main" id="{022CB59B-9F1F-6FAB-D375-6889B5B9B1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2013" y="4649415"/>
            <a:ext cx="4459707" cy="2584602"/>
          </a:xfrm>
          <a:prstGeom prst="rect">
            <a:avLst/>
          </a:prstGeom>
        </p:spPr>
      </p:pic>
    </p:spTree>
    <p:extLst>
      <p:ext uri="{BB962C8B-B14F-4D97-AF65-F5344CB8AC3E}">
        <p14:creationId xmlns:p14="http://schemas.microsoft.com/office/powerpoint/2010/main" val="367188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_Title_and_Content_MED_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CF479A3-D91A-4F73-9781-3F8A5A6175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268" b="7567"/>
          <a:stretch/>
        </p:blipFill>
        <p:spPr>
          <a:xfrm>
            <a:off x="129203" y="1299727"/>
            <a:ext cx="12062797" cy="5329673"/>
          </a:xfrm>
          <a:prstGeom prst="rect">
            <a:avLst/>
          </a:prstGeom>
        </p:spPr>
      </p:pic>
      <p:sp>
        <p:nvSpPr>
          <p:cNvPr id="3" name="Date Placeholder 2">
            <a:extLst>
              <a:ext uri="{FF2B5EF4-FFF2-40B4-BE49-F238E27FC236}">
                <a16:creationId xmlns:a16="http://schemas.microsoft.com/office/drawing/2014/main" id="{13AE41CA-5481-4438-B754-55891F74B321}"/>
              </a:ext>
            </a:extLst>
          </p:cNvPr>
          <p:cNvSpPr>
            <a:spLocks noGrp="1"/>
          </p:cNvSpPr>
          <p:nvPr>
            <p:ph type="dt" sz="half" idx="10"/>
          </p:nvPr>
        </p:nvSpPr>
        <p:spPr/>
        <p:txBody>
          <a:bodyPr/>
          <a:lstStyle/>
          <a:p>
            <a:fld id="{5ADF251E-9972-4263-A779-5B179B42BF34}" type="datetime1">
              <a:rPr lang="en-US" smtClean="0"/>
              <a:t>11/11/2025</a:t>
            </a:fld>
            <a:endParaRPr lang="en-US" dirty="0"/>
          </a:p>
        </p:txBody>
      </p:sp>
      <p:sp>
        <p:nvSpPr>
          <p:cNvPr id="4" name="Footer Placeholder 3">
            <a:extLst>
              <a:ext uri="{FF2B5EF4-FFF2-40B4-BE49-F238E27FC236}">
                <a16:creationId xmlns:a16="http://schemas.microsoft.com/office/drawing/2014/main" id="{4C77ED39-14FD-498A-8F1C-C29B8250948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8119A3-6205-4371-8F28-077852DA3587}"/>
              </a:ext>
            </a:extLst>
          </p:cNvPr>
          <p:cNvSpPr>
            <a:spLocks noGrp="1"/>
          </p:cNvSpPr>
          <p:nvPr>
            <p:ph type="sldNum" sz="quarter" idx="12"/>
          </p:nvPr>
        </p:nvSpPr>
        <p:spPr/>
        <p:txBody>
          <a:bodyPr/>
          <a:lstStyle/>
          <a:p>
            <a:fld id="{BBD9DBB6-08A9-4F4E-BE5B-A17E5E407961}" type="slidenum">
              <a:rPr lang="en-US" smtClean="0"/>
              <a:pPr/>
              <a:t>‹#›</a:t>
            </a:fld>
            <a:endParaRPr lang="en-US" dirty="0"/>
          </a:p>
        </p:txBody>
      </p:sp>
      <p:sp>
        <p:nvSpPr>
          <p:cNvPr id="32" name="Freeform 51">
            <a:extLst>
              <a:ext uri="{FF2B5EF4-FFF2-40B4-BE49-F238E27FC236}">
                <a16:creationId xmlns:a16="http://schemas.microsoft.com/office/drawing/2014/main" id="{BEA629C4-1C53-4ECB-9431-73EA2587ED3B}"/>
              </a:ext>
            </a:extLst>
          </p:cNvPr>
          <p:cNvSpPr>
            <a:spLocks/>
          </p:cNvSpPr>
          <p:nvPr userDrawn="1"/>
        </p:nvSpPr>
        <p:spPr bwMode="auto">
          <a:xfrm>
            <a:off x="889258" y="0"/>
            <a:ext cx="1841997" cy="529084"/>
          </a:xfrm>
          <a:custGeom>
            <a:avLst/>
            <a:gdLst>
              <a:gd name="T0" fmla="*/ 0 w 564"/>
              <a:gd name="T1" fmla="*/ 0 h 216"/>
              <a:gd name="T2" fmla="*/ 283 w 564"/>
              <a:gd name="T3" fmla="*/ 216 h 216"/>
              <a:gd name="T4" fmla="*/ 564 w 564"/>
              <a:gd name="T5" fmla="*/ 0 h 216"/>
              <a:gd name="T6" fmla="*/ 0 w 564"/>
              <a:gd name="T7" fmla="*/ 0 h 216"/>
            </a:gdLst>
            <a:ahLst/>
            <a:cxnLst>
              <a:cxn ang="0">
                <a:pos x="T0" y="T1"/>
              </a:cxn>
              <a:cxn ang="0">
                <a:pos x="T2" y="T3"/>
              </a:cxn>
              <a:cxn ang="0">
                <a:pos x="T4" y="T5"/>
              </a:cxn>
              <a:cxn ang="0">
                <a:pos x="T6" y="T7"/>
              </a:cxn>
            </a:cxnLst>
            <a:rect l="0" t="0" r="r" b="b"/>
            <a:pathLst>
              <a:path w="564" h="216">
                <a:moveTo>
                  <a:pt x="0" y="0"/>
                </a:moveTo>
                <a:lnTo>
                  <a:pt x="283" y="216"/>
                </a:lnTo>
                <a:lnTo>
                  <a:pt x="564"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5" name="Title 1">
            <a:extLst>
              <a:ext uri="{FF2B5EF4-FFF2-40B4-BE49-F238E27FC236}">
                <a16:creationId xmlns:a16="http://schemas.microsoft.com/office/drawing/2014/main" id="{22D47E29-7B19-44AE-886D-71CB60594BA9}"/>
              </a:ext>
            </a:extLst>
          </p:cNvPr>
          <p:cNvSpPr>
            <a:spLocks noGrp="1"/>
          </p:cNvSpPr>
          <p:nvPr>
            <p:ph type="title"/>
          </p:nvPr>
        </p:nvSpPr>
        <p:spPr>
          <a:xfrm>
            <a:off x="1594223" y="781982"/>
            <a:ext cx="9753600" cy="548640"/>
          </a:xfrm>
        </p:spPr>
        <p:txBody>
          <a:bodyPr anchor="ctr"/>
          <a:lstStyle/>
          <a:p>
            <a:r>
              <a:rPr lang="en-US" dirty="0"/>
              <a:t>Click to edit Master title style</a:t>
            </a:r>
          </a:p>
        </p:txBody>
      </p:sp>
      <p:sp>
        <p:nvSpPr>
          <p:cNvPr id="18" name="Rectangle 111">
            <a:extLst>
              <a:ext uri="{FF2B5EF4-FFF2-40B4-BE49-F238E27FC236}">
                <a16:creationId xmlns:a16="http://schemas.microsoft.com/office/drawing/2014/main" id="{3D62769B-A075-4269-AD87-35B9D3F557C6}"/>
              </a:ext>
            </a:extLst>
          </p:cNvPr>
          <p:cNvSpPr>
            <a:spLocks noChangeArrowheads="1"/>
          </p:cNvSpPr>
          <p:nvPr userDrawn="1"/>
        </p:nvSpPr>
        <p:spPr bwMode="auto">
          <a:xfrm>
            <a:off x="1" y="6629400"/>
            <a:ext cx="8016240" cy="228600"/>
          </a:xfrm>
          <a:prstGeom prst="rect">
            <a:avLst/>
          </a:prstGeom>
          <a:solidFill>
            <a:srgbClr val="3D9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0" name="Freeform 51">
            <a:extLst>
              <a:ext uri="{FF2B5EF4-FFF2-40B4-BE49-F238E27FC236}">
                <a16:creationId xmlns:a16="http://schemas.microsoft.com/office/drawing/2014/main" id="{099B97A3-E44E-4A5E-B993-32D88439D986}"/>
              </a:ext>
            </a:extLst>
          </p:cNvPr>
          <p:cNvSpPr>
            <a:spLocks/>
          </p:cNvSpPr>
          <p:nvPr/>
        </p:nvSpPr>
        <p:spPr bwMode="auto">
          <a:xfrm>
            <a:off x="7380817" y="5078414"/>
            <a:ext cx="4815416" cy="1779587"/>
          </a:xfrm>
          <a:custGeom>
            <a:avLst/>
            <a:gdLst>
              <a:gd name="T0" fmla="*/ 0 w 2275"/>
              <a:gd name="T1" fmla="*/ 1121 h 1121"/>
              <a:gd name="T2" fmla="*/ 2275 w 2275"/>
              <a:gd name="T3" fmla="*/ 1121 h 1121"/>
              <a:gd name="T4" fmla="*/ 2275 w 2275"/>
              <a:gd name="T5" fmla="*/ 543 h 1121"/>
              <a:gd name="T6" fmla="*/ 1540 w 2275"/>
              <a:gd name="T7" fmla="*/ 0 h 1121"/>
              <a:gd name="T8" fmla="*/ 0 w 2275"/>
              <a:gd name="T9" fmla="*/ 1121 h 1121"/>
            </a:gdLst>
            <a:ahLst/>
            <a:cxnLst>
              <a:cxn ang="0">
                <a:pos x="T0" y="T1"/>
              </a:cxn>
              <a:cxn ang="0">
                <a:pos x="T2" y="T3"/>
              </a:cxn>
              <a:cxn ang="0">
                <a:pos x="T4" y="T5"/>
              </a:cxn>
              <a:cxn ang="0">
                <a:pos x="T6" y="T7"/>
              </a:cxn>
              <a:cxn ang="0">
                <a:pos x="T8" y="T9"/>
              </a:cxn>
            </a:cxnLst>
            <a:rect l="0" t="0" r="r" b="b"/>
            <a:pathLst>
              <a:path w="2275" h="1121">
                <a:moveTo>
                  <a:pt x="0" y="1121"/>
                </a:moveTo>
                <a:lnTo>
                  <a:pt x="2275" y="1121"/>
                </a:lnTo>
                <a:lnTo>
                  <a:pt x="2275" y="543"/>
                </a:lnTo>
                <a:lnTo>
                  <a:pt x="1540" y="0"/>
                </a:lnTo>
                <a:lnTo>
                  <a:pt x="0" y="1121"/>
                </a:lnTo>
                <a:close/>
              </a:path>
            </a:pathLst>
          </a:custGeom>
          <a:solidFill>
            <a:srgbClr val="3C4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6" name="Content Placeholder 5">
            <a:extLst>
              <a:ext uri="{FF2B5EF4-FFF2-40B4-BE49-F238E27FC236}">
                <a16:creationId xmlns:a16="http://schemas.microsoft.com/office/drawing/2014/main" id="{2EFDCD15-8D16-454C-B365-FE92C30FD288}"/>
              </a:ext>
            </a:extLst>
          </p:cNvPr>
          <p:cNvSpPr>
            <a:spLocks noGrp="1"/>
          </p:cNvSpPr>
          <p:nvPr>
            <p:ph sz="quarter" idx="13"/>
          </p:nvPr>
        </p:nvSpPr>
        <p:spPr>
          <a:xfrm>
            <a:off x="1593851" y="1562100"/>
            <a:ext cx="9753600" cy="4148138"/>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A logo for a company&#10;&#10;Description automatically generated">
            <a:extLst>
              <a:ext uri="{FF2B5EF4-FFF2-40B4-BE49-F238E27FC236}">
                <a16:creationId xmlns:a16="http://schemas.microsoft.com/office/drawing/2014/main" id="{433DA9E0-5179-156F-7C34-39360FBA33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2013" y="4675905"/>
            <a:ext cx="4459707" cy="2584602"/>
          </a:xfrm>
          <a:prstGeom prst="rect">
            <a:avLst/>
          </a:prstGeom>
        </p:spPr>
      </p:pic>
    </p:spTree>
    <p:extLst>
      <p:ext uri="{BB962C8B-B14F-4D97-AF65-F5344CB8AC3E}">
        <p14:creationId xmlns:p14="http://schemas.microsoft.com/office/powerpoint/2010/main" val="1987422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32261"/>
            <a:ext cx="10363200" cy="548640"/>
          </a:xfrm>
          <a:prstGeom prst="rect">
            <a:avLst/>
          </a:prstGeom>
        </p:spPr>
        <p:txBody>
          <a:bodyPr vert="horz" lIns="91440" tIns="45720" rIns="91440" bIns="45720" rtlCol="0" anchor="ctr">
            <a:noAutofit/>
          </a:bodyPr>
          <a:lstStyle/>
          <a:p>
            <a:r>
              <a:rPr lang="en-US" dirty="0"/>
              <a:t>Click to edit Master title</a:t>
            </a:r>
          </a:p>
        </p:txBody>
      </p:sp>
      <p:sp>
        <p:nvSpPr>
          <p:cNvPr id="3" name="Text Placeholder 2"/>
          <p:cNvSpPr>
            <a:spLocks noGrp="1"/>
          </p:cNvSpPr>
          <p:nvPr>
            <p:ph type="body" idx="1"/>
          </p:nvPr>
        </p:nvSpPr>
        <p:spPr>
          <a:xfrm>
            <a:off x="914400" y="1424096"/>
            <a:ext cx="103632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8371" y="6459815"/>
            <a:ext cx="137263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7ABAAB7-1CF3-4C7C-AAD1-2CC8F6E40D2D}" type="datetime1">
              <a:rPr lang="en-US" smtClean="0"/>
              <a:t>11/11/2025</a:t>
            </a:fld>
            <a:endParaRPr lang="en-US" dirty="0"/>
          </a:p>
        </p:txBody>
      </p:sp>
      <p:sp>
        <p:nvSpPr>
          <p:cNvPr id="5" name="Footer Placeholder 4"/>
          <p:cNvSpPr>
            <a:spLocks noGrp="1"/>
          </p:cNvSpPr>
          <p:nvPr>
            <p:ph type="ftr" sz="quarter" idx="3"/>
          </p:nvPr>
        </p:nvSpPr>
        <p:spPr>
          <a:xfrm>
            <a:off x="914400" y="6459817"/>
            <a:ext cx="4233107"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01867" y="6459817"/>
            <a:ext cx="575733" cy="365125"/>
          </a:xfrm>
          <a:prstGeom prst="rect">
            <a:avLst/>
          </a:prstGeom>
          <a:ln>
            <a:solidFill>
              <a:schemeClr val="bg1">
                <a:lumMod val="75000"/>
              </a:schemeClr>
            </a:solidFill>
          </a:ln>
        </p:spPr>
        <p:txBody>
          <a:bodyPr vert="horz" lIns="91440" tIns="45720" rIns="91440" bIns="45720" rtlCol="0" anchor="ctr"/>
          <a:lstStyle>
            <a:lvl1pPr algn="ctr">
              <a:defRPr sz="1200">
                <a:solidFill>
                  <a:schemeClr val="accent1"/>
                </a:solidFill>
              </a:defRPr>
            </a:lvl1pPr>
          </a:lstStyle>
          <a:p>
            <a:fld id="{BBD9DBB6-08A9-4F4E-BE5B-A17E5E407961}" type="slidenum">
              <a:rPr lang="en-US" smtClean="0"/>
              <a:pPr/>
              <a:t>‹#›</a:t>
            </a:fld>
            <a:endParaRPr lang="en-US" dirty="0"/>
          </a:p>
        </p:txBody>
      </p:sp>
    </p:spTree>
    <p:extLst>
      <p:ext uri="{BB962C8B-B14F-4D97-AF65-F5344CB8AC3E}">
        <p14:creationId xmlns:p14="http://schemas.microsoft.com/office/powerpoint/2010/main" val="2632134139"/>
      </p:ext>
    </p:extLst>
  </p:cSld>
  <p:clrMap bg1="lt1" tx1="dk1" bg2="lt2" tx2="dk2" accent1="accent1" accent2="accent2" accent3="accent3" accent4="accent4" accent5="accent5" accent6="accent6" hlink="hlink" folHlink="folHlink"/>
  <p:sldLayoutIdLst>
    <p:sldLayoutId id="2147483719" r:id="rId1"/>
    <p:sldLayoutId id="2147483713" r:id="rId2"/>
    <p:sldLayoutId id="2147483714" r:id="rId3"/>
    <p:sldLayoutId id="2147483715" r:id="rId4"/>
    <p:sldLayoutId id="2147483716" r:id="rId5"/>
    <p:sldLayoutId id="2147483717" r:id="rId6"/>
    <p:sldLayoutId id="2147483718" r:id="rId7"/>
    <p:sldLayoutId id="2147483720" r:id="rId8"/>
    <p:sldLayoutId id="2147483721" r:id="rId9"/>
    <p:sldLayoutId id="2147483722" r:id="rId10"/>
    <p:sldLayoutId id="2147483724" r:id="rId11"/>
    <p:sldLayoutId id="2147483725" r:id="rId12"/>
    <p:sldLayoutId id="2147483726" r:id="rId13"/>
    <p:sldLayoutId id="2147483727" r:id="rId14"/>
    <p:sldLayoutId id="2147483728" r:id="rId15"/>
    <p:sldLayoutId id="2147483729" r:id="rId16"/>
    <p:sldLayoutId id="2147483730" r:id="rId17"/>
    <p:sldLayoutId id="2147483723" r:id="rId18"/>
    <p:sldLayoutId id="2147483664" r:id="rId19"/>
    <p:sldLayoutId id="2147483702" r:id="rId20"/>
    <p:sldLayoutId id="2147483703" r:id="rId21"/>
    <p:sldLayoutId id="2147483688" r:id="rId22"/>
    <p:sldLayoutId id="2147483706" r:id="rId23"/>
    <p:sldLayoutId id="2147483707" r:id="rId24"/>
    <p:sldLayoutId id="2147483708" r:id="rId25"/>
    <p:sldLayoutId id="2147483709" r:id="rId26"/>
    <p:sldLayoutId id="2147483710" r:id="rId27"/>
    <p:sldLayoutId id="2147483689" r:id="rId28"/>
    <p:sldLayoutId id="2147483697" r:id="rId29"/>
    <p:sldLayoutId id="2147483711" r:id="rId30"/>
    <p:sldLayoutId id="2147483698" r:id="rId31"/>
    <p:sldLayoutId id="2147483680" r:id="rId32"/>
    <p:sldLayoutId id="2147483699" r:id="rId33"/>
    <p:sldLayoutId id="2147483692" r:id="rId34"/>
  </p:sldLayoutIdLst>
  <p:hf sldNum="0" hdr="0" ftr="0" dt="0"/>
  <p:txStyles>
    <p:titleStyle>
      <a:lvl1pPr algn="l" defTabSz="914400" rtl="0" eaLnBrk="1" latinLnBrk="0" hangingPunct="1">
        <a:lnSpc>
          <a:spcPct val="90000"/>
        </a:lnSpc>
        <a:spcBef>
          <a:spcPct val="0"/>
        </a:spcBef>
        <a:buNone/>
        <a:defRPr sz="3600" kern="1200" cap="none"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buClr>
          <a:schemeClr val="accent4"/>
        </a:buClr>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100000"/>
        </a:lnSpc>
        <a:spcBef>
          <a:spcPts val="500"/>
        </a:spcBef>
        <a:buClr>
          <a:schemeClr val="accent4"/>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5.xml"/><Relationship Id="rId5" Type="http://schemas.openxmlformats.org/officeDocument/2006/relationships/image" Target="../media/image45.jpg"/><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201714-B8D6-4E52-808C-BF3C3813FA15}"/>
              </a:ext>
            </a:extLst>
          </p:cNvPr>
          <p:cNvSpPr>
            <a:spLocks noGrp="1"/>
          </p:cNvSpPr>
          <p:nvPr>
            <p:ph type="ctrTitle"/>
          </p:nvPr>
        </p:nvSpPr>
        <p:spPr>
          <a:xfrm>
            <a:off x="2261238" y="2484341"/>
            <a:ext cx="6987477" cy="1747839"/>
          </a:xfrm>
        </p:spPr>
        <p:txBody>
          <a:bodyPr/>
          <a:lstStyle/>
          <a:p>
            <a:pPr algn="ctr"/>
            <a:r>
              <a:rPr lang="en-US" b="1" dirty="0">
                <a:latin typeface="+mj-lt"/>
              </a:rPr>
              <a:t>Encompass Government Forms</a:t>
            </a:r>
            <a:br>
              <a:rPr lang="en-US" b="1" dirty="0"/>
            </a:br>
            <a:br>
              <a:rPr lang="en-US" b="1" dirty="0"/>
            </a:br>
            <a:br>
              <a:rPr lang="en-US" b="1" dirty="0"/>
            </a:br>
            <a:endParaRPr lang="en-US" b="1" dirty="0"/>
          </a:p>
        </p:txBody>
      </p:sp>
      <p:sp>
        <p:nvSpPr>
          <p:cNvPr id="5" name="TextBox 4">
            <a:extLst>
              <a:ext uri="{FF2B5EF4-FFF2-40B4-BE49-F238E27FC236}">
                <a16:creationId xmlns:a16="http://schemas.microsoft.com/office/drawing/2014/main" id="{2BF77CDE-D9E6-18EC-D802-7DB7F9C0FC04}"/>
              </a:ext>
            </a:extLst>
          </p:cNvPr>
          <p:cNvSpPr txBox="1"/>
          <p:nvPr/>
        </p:nvSpPr>
        <p:spPr>
          <a:xfrm>
            <a:off x="11106912" y="613257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34054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66FC7E-94F7-1D4C-9214-B76380581D5F}"/>
              </a:ext>
            </a:extLst>
          </p:cNvPr>
          <p:cNvPicPr>
            <a:picLocks noChangeAspect="1"/>
          </p:cNvPicPr>
          <p:nvPr/>
        </p:nvPicPr>
        <p:blipFill>
          <a:blip r:embed="rId2"/>
          <a:stretch>
            <a:fillRect/>
          </a:stretch>
        </p:blipFill>
        <p:spPr>
          <a:xfrm>
            <a:off x="1957291" y="983863"/>
            <a:ext cx="7268658" cy="4845772"/>
          </a:xfrm>
          <a:prstGeom prst="rect">
            <a:avLst/>
          </a:prstGeom>
        </p:spPr>
      </p:pic>
      <p:sp>
        <p:nvSpPr>
          <p:cNvPr id="7" name="Title 2">
            <a:extLst>
              <a:ext uri="{FF2B5EF4-FFF2-40B4-BE49-F238E27FC236}">
                <a16:creationId xmlns:a16="http://schemas.microsoft.com/office/drawing/2014/main" id="{DF161DF1-3946-DCE6-76FE-4690E33143D2}"/>
              </a:ext>
            </a:extLst>
          </p:cNvPr>
          <p:cNvSpPr txBox="1">
            <a:spLocks/>
          </p:cNvSpPr>
          <p:nvPr/>
        </p:nvSpPr>
        <p:spPr>
          <a:xfrm>
            <a:off x="921684" y="69781"/>
            <a:ext cx="10348632" cy="914082"/>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b="1" dirty="0"/>
              <a:t>VA Management: Basic Information</a:t>
            </a:r>
          </a:p>
        </p:txBody>
      </p:sp>
    </p:spTree>
    <p:extLst>
      <p:ext uri="{BB962C8B-B14F-4D97-AF65-F5344CB8AC3E}">
        <p14:creationId xmlns:p14="http://schemas.microsoft.com/office/powerpoint/2010/main" val="1367493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9AC6D8-74B8-FEC3-8ECB-D3864A9D4B4F}"/>
              </a:ext>
            </a:extLst>
          </p:cNvPr>
          <p:cNvSpPr>
            <a:spLocks noGrp="1"/>
          </p:cNvSpPr>
          <p:nvPr>
            <p:ph type="ctrTitle"/>
          </p:nvPr>
        </p:nvSpPr>
        <p:spPr>
          <a:xfrm>
            <a:off x="974690" y="130629"/>
            <a:ext cx="9566031" cy="1195753"/>
          </a:xfrm>
        </p:spPr>
        <p:txBody>
          <a:bodyPr/>
          <a:lstStyle/>
          <a:p>
            <a:pPr algn="ctr"/>
            <a:r>
              <a:rPr lang="en-US" b="1" dirty="0"/>
              <a:t>VA – 26-0286 Loan Summary</a:t>
            </a:r>
            <a:br>
              <a:rPr lang="en-US" b="1" dirty="0"/>
            </a:br>
            <a:r>
              <a:rPr lang="en-US" b="1" dirty="0"/>
              <a:t>Gross Living Area and Maintenance</a:t>
            </a:r>
          </a:p>
        </p:txBody>
      </p:sp>
      <p:sp>
        <p:nvSpPr>
          <p:cNvPr id="4" name="Rectangle: Rounded Corners 3">
            <a:extLst>
              <a:ext uri="{FF2B5EF4-FFF2-40B4-BE49-F238E27FC236}">
                <a16:creationId xmlns:a16="http://schemas.microsoft.com/office/drawing/2014/main" id="{ED42B3E3-F2D0-FE9B-2B86-2D409DC0FAA9}"/>
              </a:ext>
            </a:extLst>
          </p:cNvPr>
          <p:cNvSpPr/>
          <p:nvPr/>
        </p:nvSpPr>
        <p:spPr>
          <a:xfrm>
            <a:off x="221064" y="1426866"/>
            <a:ext cx="3577213" cy="46624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appraisal review team will enter the property gross living area on line 40.  </a:t>
            </a:r>
          </a:p>
          <a:p>
            <a:pPr algn="ctr"/>
            <a:endParaRPr lang="en-US" dirty="0"/>
          </a:p>
          <a:p>
            <a:pPr algn="ctr"/>
            <a:r>
              <a:rPr lang="en-US" dirty="0"/>
              <a:t> Confirm this is entered so that on Section C –Line 19 Maintenance is entered and correct in the VA Loan Analysis</a:t>
            </a:r>
          </a:p>
        </p:txBody>
      </p:sp>
      <p:pic>
        <p:nvPicPr>
          <p:cNvPr id="6" name="Picture 5">
            <a:extLst>
              <a:ext uri="{FF2B5EF4-FFF2-40B4-BE49-F238E27FC236}">
                <a16:creationId xmlns:a16="http://schemas.microsoft.com/office/drawing/2014/main" id="{6B3E1D0D-B924-363D-5B21-10D49042B74D}"/>
              </a:ext>
            </a:extLst>
          </p:cNvPr>
          <p:cNvPicPr>
            <a:picLocks noChangeAspect="1"/>
          </p:cNvPicPr>
          <p:nvPr/>
        </p:nvPicPr>
        <p:blipFill>
          <a:blip r:embed="rId2"/>
          <a:stretch>
            <a:fillRect/>
          </a:stretch>
        </p:blipFill>
        <p:spPr>
          <a:xfrm>
            <a:off x="4713933" y="1426866"/>
            <a:ext cx="6019800" cy="2057400"/>
          </a:xfrm>
          <a:prstGeom prst="rect">
            <a:avLst/>
          </a:prstGeom>
        </p:spPr>
      </p:pic>
      <p:pic>
        <p:nvPicPr>
          <p:cNvPr id="8" name="Picture 7">
            <a:extLst>
              <a:ext uri="{FF2B5EF4-FFF2-40B4-BE49-F238E27FC236}">
                <a16:creationId xmlns:a16="http://schemas.microsoft.com/office/drawing/2014/main" id="{4702DB6B-2A00-09F2-B718-500A294DDABA}"/>
              </a:ext>
            </a:extLst>
          </p:cNvPr>
          <p:cNvPicPr>
            <a:picLocks noChangeAspect="1"/>
          </p:cNvPicPr>
          <p:nvPr/>
        </p:nvPicPr>
        <p:blipFill>
          <a:blip r:embed="rId3"/>
          <a:stretch>
            <a:fillRect/>
          </a:stretch>
        </p:blipFill>
        <p:spPr>
          <a:xfrm>
            <a:off x="4236636" y="4123906"/>
            <a:ext cx="7734300" cy="1885950"/>
          </a:xfrm>
          <a:prstGeom prst="rect">
            <a:avLst/>
          </a:prstGeom>
        </p:spPr>
      </p:pic>
      <p:sp>
        <p:nvSpPr>
          <p:cNvPr id="9" name="Oval 8">
            <a:extLst>
              <a:ext uri="{FF2B5EF4-FFF2-40B4-BE49-F238E27FC236}">
                <a16:creationId xmlns:a16="http://schemas.microsoft.com/office/drawing/2014/main" id="{C40919BC-EB62-7243-1437-C56905CF2DE5}"/>
              </a:ext>
            </a:extLst>
          </p:cNvPr>
          <p:cNvSpPr/>
          <p:nvPr/>
        </p:nvSpPr>
        <p:spPr>
          <a:xfrm>
            <a:off x="4583304" y="2180492"/>
            <a:ext cx="2621364" cy="84406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E93A387-2B5A-3988-E2CF-B98E9237D4F6}"/>
              </a:ext>
            </a:extLst>
          </p:cNvPr>
          <p:cNvSpPr/>
          <p:nvPr/>
        </p:nvSpPr>
        <p:spPr>
          <a:xfrm>
            <a:off x="9254532" y="4300695"/>
            <a:ext cx="2823587" cy="88425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761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399BD-9EB6-5221-89C5-F6E905541AB2}"/>
              </a:ext>
            </a:extLst>
          </p:cNvPr>
          <p:cNvSpPr>
            <a:spLocks noGrp="1"/>
          </p:cNvSpPr>
          <p:nvPr>
            <p:ph type="ctrTitle"/>
          </p:nvPr>
        </p:nvSpPr>
        <p:spPr>
          <a:xfrm>
            <a:off x="1199071" y="321547"/>
            <a:ext cx="9180876" cy="924449"/>
          </a:xfrm>
        </p:spPr>
        <p:txBody>
          <a:bodyPr/>
          <a:lstStyle/>
          <a:p>
            <a:pPr algn="ctr"/>
            <a:r>
              <a:rPr lang="en-US" b="1" dirty="0"/>
              <a:t>VA – Helpful Hints – VA Loan Analysis</a:t>
            </a:r>
            <a:endParaRPr lang="en-US" dirty="0"/>
          </a:p>
        </p:txBody>
      </p:sp>
      <p:sp>
        <p:nvSpPr>
          <p:cNvPr id="4" name="Rectangle: Rounded Corners 3">
            <a:extLst>
              <a:ext uri="{FF2B5EF4-FFF2-40B4-BE49-F238E27FC236}">
                <a16:creationId xmlns:a16="http://schemas.microsoft.com/office/drawing/2014/main" id="{D9C00F49-55D5-9F41-85C4-F57F6178E05F}"/>
              </a:ext>
            </a:extLst>
          </p:cNvPr>
          <p:cNvSpPr/>
          <p:nvPr/>
        </p:nvSpPr>
        <p:spPr>
          <a:xfrm>
            <a:off x="442128" y="924449"/>
            <a:ext cx="3466681" cy="55265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200" b="1" dirty="0">
                <a:effectLst/>
                <a:latin typeface="Aptos" panose="020B0004020202020204" pitchFamily="34" charset="0"/>
                <a:ea typeface="Aptos" panose="020B0004020202020204" pitchFamily="34" charset="0"/>
                <a:cs typeface="Aptos" panose="020B0004020202020204" pitchFamily="34" charset="0"/>
              </a:rPr>
              <a:t> </a:t>
            </a:r>
          </a:p>
          <a:p>
            <a:pPr marR="0" lvl="0">
              <a:spcBef>
                <a:spcPts val="0"/>
              </a:spcBef>
              <a:spcAft>
                <a:spcPts val="0"/>
              </a:spcAft>
              <a:buSzPts val="1000"/>
              <a:tabLst>
                <a:tab pos="457200" algn="l"/>
              </a:tabLst>
            </a:pPr>
            <a:r>
              <a:rPr lang="en-US" sz="1200" b="1" dirty="0">
                <a:latin typeface="Century Gothic" panose="020B0502020202020204" pitchFamily="34" charset="0"/>
                <a:ea typeface="Aptos" panose="020B0004020202020204" pitchFamily="34" charset="0"/>
                <a:cs typeface="Aptos" panose="020B0004020202020204" pitchFamily="34" charset="0"/>
              </a:rPr>
              <a:t>In VA Loan Analysis:</a:t>
            </a:r>
          </a:p>
          <a:p>
            <a:pPr marR="0" lvl="0">
              <a:spcBef>
                <a:spcPts val="0"/>
              </a:spcBef>
              <a:spcAft>
                <a:spcPts val="0"/>
              </a:spcAft>
              <a:buSzPts val="1000"/>
              <a:tabLst>
                <a:tab pos="457200" algn="l"/>
              </a:tabLst>
            </a:pPr>
            <a:endParaRPr lang="en-US" sz="1200" b="1"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dirty="0">
                <a:effectLst/>
                <a:latin typeface="Century Gothic" panose="020B0502020202020204" pitchFamily="34" charset="0"/>
                <a:ea typeface="Times New Roman" panose="02020603050405020304" pitchFamily="18" charset="0"/>
                <a:cs typeface="Aptos" panose="020B0004020202020204" pitchFamily="34" charset="0"/>
              </a:rPr>
              <a:t>Section D – Debts and Obligations:</a:t>
            </a:r>
            <a:endParaRPr lang="en-US" sz="1200" b="1"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b="1" dirty="0">
                <a:effectLst/>
                <a:latin typeface="Century Gothic" panose="020B0502020202020204" pitchFamily="34" charset="0"/>
                <a:ea typeface="Times New Roman" panose="02020603050405020304" pitchFamily="18" charset="0"/>
                <a:cs typeface="Times New Roman" panose="02020603050405020304" pitchFamily="18" charset="0"/>
              </a:rPr>
              <a:t>All liabilities being counted MUST be checked.  If there is a debt that someone else is responsible for, leave it unchecked.</a:t>
            </a:r>
            <a:endParaRPr lang="en-US" sz="1200" b="1"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b="1" dirty="0">
                <a:effectLst/>
                <a:latin typeface="Century Gothic" panose="020B0502020202020204" pitchFamily="34" charset="0"/>
                <a:ea typeface="Times New Roman" panose="02020603050405020304" pitchFamily="18" charset="0"/>
                <a:cs typeface="Times New Roman" panose="02020603050405020304" pitchFamily="18" charset="0"/>
              </a:rPr>
              <a:t>If you have a ton of liabilities, they will not all show up.  You will need to click on #29, Other Liabilities so that it will include them in the ratios.</a:t>
            </a:r>
            <a:endParaRPr lang="en-US" sz="1200" b="1"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b="1" dirty="0">
                <a:effectLst/>
                <a:latin typeface="Century Gothic" panose="020B0502020202020204" pitchFamily="34" charset="0"/>
                <a:ea typeface="Times New Roman" panose="02020603050405020304" pitchFamily="18" charset="0"/>
                <a:cs typeface="Times New Roman" panose="02020603050405020304" pitchFamily="18" charset="0"/>
              </a:rPr>
              <a:t>**IMPORTANT**  If one of the liabilities that are in the “other liabilities” section and need to be excluded:  Click on the Show All (VOL), highlight that liability and use the up arrow to move it towards the top so that it is one of the 7 that show up on the Debts and Obligations and uncheck it there. </a:t>
            </a:r>
          </a:p>
          <a:p>
            <a:pPr marL="742950" marR="0" lvl="1" indent="-285750">
              <a:spcBef>
                <a:spcPts val="0"/>
              </a:spcBef>
              <a:spcAft>
                <a:spcPts val="0"/>
              </a:spcAft>
              <a:buSzPts val="1000"/>
              <a:buFont typeface="Courier New" panose="02070309020205020404" pitchFamily="49" charset="0"/>
              <a:buChar char="o"/>
              <a:tabLst>
                <a:tab pos="914400" algn="l"/>
              </a:tabLst>
            </a:pPr>
            <a:endParaRPr lang="en-US" sz="1200" b="1"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dirty="0">
                <a:effectLst/>
                <a:latin typeface="Century Gothic" panose="020B0502020202020204" pitchFamily="34" charset="0"/>
                <a:ea typeface="Times New Roman" panose="02020603050405020304" pitchFamily="18" charset="0"/>
                <a:cs typeface="Aptos" panose="020B0004020202020204" pitchFamily="34" charset="0"/>
              </a:rPr>
              <a:t>If there are childcare expenses, it needs to be included in section 29 under Job Related Expense.</a:t>
            </a:r>
            <a:endParaRPr lang="en-US" sz="1200" b="1" dirty="0">
              <a:effectLst/>
              <a:latin typeface="Aptos" panose="020B0004020202020204" pitchFamily="34" charset="0"/>
              <a:ea typeface="Aptos" panose="020B0004020202020204" pitchFamily="34" charset="0"/>
              <a:cs typeface="Aptos" panose="020B0004020202020204" pitchFamily="34" charset="0"/>
            </a:endParaRPr>
          </a:p>
        </p:txBody>
      </p:sp>
      <p:pic>
        <p:nvPicPr>
          <p:cNvPr id="6" name="Picture 5">
            <a:extLst>
              <a:ext uri="{FF2B5EF4-FFF2-40B4-BE49-F238E27FC236}">
                <a16:creationId xmlns:a16="http://schemas.microsoft.com/office/drawing/2014/main" id="{F62C061E-765A-114C-3C7C-DEC06853789C}"/>
              </a:ext>
            </a:extLst>
          </p:cNvPr>
          <p:cNvPicPr>
            <a:picLocks noChangeAspect="1"/>
          </p:cNvPicPr>
          <p:nvPr/>
        </p:nvPicPr>
        <p:blipFill>
          <a:blip r:embed="rId2"/>
          <a:stretch>
            <a:fillRect/>
          </a:stretch>
        </p:blipFill>
        <p:spPr>
          <a:xfrm>
            <a:off x="4665752" y="1245996"/>
            <a:ext cx="5200650" cy="4743450"/>
          </a:xfrm>
          <a:prstGeom prst="rect">
            <a:avLst/>
          </a:prstGeom>
        </p:spPr>
      </p:pic>
      <p:sp>
        <p:nvSpPr>
          <p:cNvPr id="7" name="Oval 6">
            <a:extLst>
              <a:ext uri="{FF2B5EF4-FFF2-40B4-BE49-F238E27FC236}">
                <a16:creationId xmlns:a16="http://schemas.microsoft.com/office/drawing/2014/main" id="{0DC7C5CB-A0BF-75B0-C36B-18E0F0C07737}"/>
              </a:ext>
            </a:extLst>
          </p:cNvPr>
          <p:cNvSpPr/>
          <p:nvPr/>
        </p:nvSpPr>
        <p:spPr>
          <a:xfrm>
            <a:off x="6601767" y="2713055"/>
            <a:ext cx="974690" cy="12560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7C35300-1A90-8836-5C5C-413A90069D1E}"/>
              </a:ext>
            </a:extLst>
          </p:cNvPr>
          <p:cNvSpPr/>
          <p:nvPr/>
        </p:nvSpPr>
        <p:spPr>
          <a:xfrm>
            <a:off x="4813160" y="4752870"/>
            <a:ext cx="1095271" cy="3717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498560E-65DA-B4A1-75D5-C5EC3095F2C0}"/>
              </a:ext>
            </a:extLst>
          </p:cNvPr>
          <p:cNvSpPr/>
          <p:nvPr/>
        </p:nvSpPr>
        <p:spPr>
          <a:xfrm>
            <a:off x="4813160" y="5355771"/>
            <a:ext cx="1095271" cy="3717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FBF8FDE-803B-5869-5811-9B5E91D59635}"/>
              </a:ext>
            </a:extLst>
          </p:cNvPr>
          <p:cNvSpPr/>
          <p:nvPr/>
        </p:nvSpPr>
        <p:spPr>
          <a:xfrm>
            <a:off x="8581292" y="2532185"/>
            <a:ext cx="1487156" cy="55265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008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2B8222-69FE-CFBF-BC76-CBE9EB2100E0}"/>
              </a:ext>
            </a:extLst>
          </p:cNvPr>
          <p:cNvSpPr>
            <a:spLocks noGrp="1"/>
          </p:cNvSpPr>
          <p:nvPr>
            <p:ph type="ctrTitle"/>
          </p:nvPr>
        </p:nvSpPr>
        <p:spPr>
          <a:xfrm>
            <a:off x="693336" y="1"/>
            <a:ext cx="10209126" cy="1195753"/>
          </a:xfrm>
        </p:spPr>
        <p:txBody>
          <a:bodyPr/>
          <a:lstStyle/>
          <a:p>
            <a:pPr algn="ctr"/>
            <a:r>
              <a:rPr lang="en-US" b="1" dirty="0"/>
              <a:t>VA – Helpful Hints – VA Loan Analysis</a:t>
            </a:r>
            <a:endParaRPr lang="en-US" dirty="0"/>
          </a:p>
        </p:txBody>
      </p:sp>
      <p:sp>
        <p:nvSpPr>
          <p:cNvPr id="4" name="Rectangle: Rounded Corners 3">
            <a:extLst>
              <a:ext uri="{FF2B5EF4-FFF2-40B4-BE49-F238E27FC236}">
                <a16:creationId xmlns:a16="http://schemas.microsoft.com/office/drawing/2014/main" id="{FC404869-DCD5-871A-547A-6AC945FD0398}"/>
              </a:ext>
            </a:extLst>
          </p:cNvPr>
          <p:cNvSpPr/>
          <p:nvPr/>
        </p:nvSpPr>
        <p:spPr>
          <a:xfrm>
            <a:off x="221064" y="1497204"/>
            <a:ext cx="3064747" cy="47528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spcBef>
                <a:spcPts val="0"/>
              </a:spcBef>
              <a:spcAft>
                <a:spcPts val="0"/>
              </a:spcAft>
              <a:buSzPts val="1000"/>
              <a:buFont typeface="Symbol" panose="05050102010706020507" pitchFamily="18" charset="2"/>
              <a:buChar char=""/>
              <a:tabLst>
                <a:tab pos="457200" algn="l"/>
              </a:tabLst>
            </a:pPr>
            <a:r>
              <a:rPr lang="en-US" sz="1400" dirty="0">
                <a:effectLst/>
                <a:latin typeface="Century Gothic" panose="020B0502020202020204" pitchFamily="34" charset="0"/>
                <a:ea typeface="Times New Roman" panose="02020603050405020304" pitchFamily="18" charset="0"/>
                <a:cs typeface="Aptos" panose="020B0004020202020204" pitchFamily="34" charset="0"/>
              </a:rPr>
              <a:t>You will also notice the Guideline for family support (line 43) flows here from the VA Management screen.</a:t>
            </a:r>
          </a:p>
          <a:p>
            <a:pPr marR="0" lvl="0">
              <a:spcBef>
                <a:spcPts val="0"/>
              </a:spcBef>
              <a:spcAft>
                <a:spcPts val="0"/>
              </a:spcAft>
              <a:buSzPts val="1000"/>
              <a:tabLst>
                <a:tab pos="457200" algn="l"/>
              </a:tabLst>
            </a:pP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400" dirty="0">
                <a:effectLst/>
                <a:latin typeface="Century Gothic" panose="020B0502020202020204" pitchFamily="34" charset="0"/>
                <a:ea typeface="Times New Roman" panose="02020603050405020304" pitchFamily="18" charset="0"/>
                <a:cs typeface="Aptos" panose="020B0004020202020204" pitchFamily="34" charset="0"/>
              </a:rPr>
              <a:t>Your ratio on line 44 should always match your DU findings. </a:t>
            </a:r>
            <a:endParaRPr lang="en-US" sz="1400" dirty="0">
              <a:effectLst/>
              <a:latin typeface="Aptos" panose="020B0004020202020204" pitchFamily="34" charset="0"/>
              <a:ea typeface="Aptos" panose="020B0004020202020204" pitchFamily="34" charset="0"/>
              <a:cs typeface="Aptos" panose="020B0004020202020204" pitchFamily="34" charset="0"/>
            </a:endParaRPr>
          </a:p>
        </p:txBody>
      </p:sp>
      <p:pic>
        <p:nvPicPr>
          <p:cNvPr id="6" name="Picture 5">
            <a:extLst>
              <a:ext uri="{FF2B5EF4-FFF2-40B4-BE49-F238E27FC236}">
                <a16:creationId xmlns:a16="http://schemas.microsoft.com/office/drawing/2014/main" id="{BE266DAB-C05F-6945-3044-6507481A6FBB}"/>
              </a:ext>
            </a:extLst>
          </p:cNvPr>
          <p:cNvPicPr>
            <a:picLocks noChangeAspect="1"/>
          </p:cNvPicPr>
          <p:nvPr/>
        </p:nvPicPr>
        <p:blipFill>
          <a:blip r:embed="rId2"/>
          <a:stretch>
            <a:fillRect/>
          </a:stretch>
        </p:blipFill>
        <p:spPr>
          <a:xfrm>
            <a:off x="4356970" y="1811476"/>
            <a:ext cx="5181600" cy="4124325"/>
          </a:xfrm>
          <a:prstGeom prst="rect">
            <a:avLst/>
          </a:prstGeom>
        </p:spPr>
      </p:pic>
      <p:sp>
        <p:nvSpPr>
          <p:cNvPr id="7" name="Oval 6">
            <a:extLst>
              <a:ext uri="{FF2B5EF4-FFF2-40B4-BE49-F238E27FC236}">
                <a16:creationId xmlns:a16="http://schemas.microsoft.com/office/drawing/2014/main" id="{44B131FC-E88B-300E-02B7-4E8814163201}"/>
              </a:ext>
            </a:extLst>
          </p:cNvPr>
          <p:cNvSpPr/>
          <p:nvPr/>
        </p:nvSpPr>
        <p:spPr>
          <a:xfrm>
            <a:off x="8732018" y="5637125"/>
            <a:ext cx="683287" cy="2986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EC04B3D-17AA-C062-5DCD-63C989EB25E4}"/>
              </a:ext>
            </a:extLst>
          </p:cNvPr>
          <p:cNvSpPr/>
          <p:nvPr/>
        </p:nvSpPr>
        <p:spPr>
          <a:xfrm>
            <a:off x="7104185" y="5194998"/>
            <a:ext cx="1256044" cy="5627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676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5654DF3-47BA-71F0-8D33-59C8713577A3}"/>
              </a:ext>
            </a:extLst>
          </p:cNvPr>
          <p:cNvSpPr>
            <a:spLocks noGrp="1"/>
          </p:cNvSpPr>
          <p:nvPr>
            <p:ph type="subTitle" idx="1"/>
          </p:nvPr>
        </p:nvSpPr>
        <p:spPr>
          <a:xfrm>
            <a:off x="7893269" y="1284500"/>
            <a:ext cx="4014952" cy="4180879"/>
          </a:xfrm>
        </p:spPr>
        <p:txBody>
          <a:bodyPr>
            <a:normAutofit/>
          </a:bodyPr>
          <a:lstStyle/>
          <a:p>
            <a:r>
              <a:rPr lang="en-US" dirty="0"/>
              <a:t>Make sure you are completing the following areas using information from the COE:</a:t>
            </a:r>
          </a:p>
          <a:p>
            <a:r>
              <a:rPr lang="en-US" dirty="0"/>
              <a:t>Entitlement code</a:t>
            </a:r>
          </a:p>
          <a:p>
            <a:r>
              <a:rPr lang="en-US" dirty="0"/>
              <a:t>Married to borrower?</a:t>
            </a:r>
          </a:p>
          <a:p>
            <a:r>
              <a:rPr lang="en-US" dirty="0"/>
              <a:t>Did they previously have a VA loan?</a:t>
            </a:r>
          </a:p>
          <a:p>
            <a:r>
              <a:rPr lang="en-US" dirty="0"/>
              <a:t>Exempt from funding fee?</a:t>
            </a:r>
          </a:p>
          <a:p>
            <a:r>
              <a:rPr lang="en-US" dirty="0"/>
              <a:t>Branch of Service</a:t>
            </a:r>
          </a:p>
          <a:p>
            <a:r>
              <a:rPr lang="en-US" dirty="0"/>
              <a:t>Military Status </a:t>
            </a:r>
          </a:p>
          <a:p>
            <a:endParaRPr lang="en-US" dirty="0"/>
          </a:p>
        </p:txBody>
      </p:sp>
      <p:pic>
        <p:nvPicPr>
          <p:cNvPr id="5" name="Picture 4">
            <a:extLst>
              <a:ext uri="{FF2B5EF4-FFF2-40B4-BE49-F238E27FC236}">
                <a16:creationId xmlns:a16="http://schemas.microsoft.com/office/drawing/2014/main" id="{5FE1FE4A-7449-505A-4F5C-F2CFDF216077}"/>
              </a:ext>
            </a:extLst>
          </p:cNvPr>
          <p:cNvPicPr>
            <a:picLocks noChangeAspect="1"/>
          </p:cNvPicPr>
          <p:nvPr/>
        </p:nvPicPr>
        <p:blipFill>
          <a:blip r:embed="rId2"/>
          <a:stretch>
            <a:fillRect/>
          </a:stretch>
        </p:blipFill>
        <p:spPr>
          <a:xfrm>
            <a:off x="473331" y="1284500"/>
            <a:ext cx="6850380" cy="4288999"/>
          </a:xfrm>
          <a:prstGeom prst="rect">
            <a:avLst/>
          </a:prstGeom>
        </p:spPr>
      </p:pic>
      <p:sp>
        <p:nvSpPr>
          <p:cNvPr id="7" name="Title 2">
            <a:extLst>
              <a:ext uri="{FF2B5EF4-FFF2-40B4-BE49-F238E27FC236}">
                <a16:creationId xmlns:a16="http://schemas.microsoft.com/office/drawing/2014/main" id="{30544EE6-75A4-B84D-7987-8EF4D72D67AB}"/>
              </a:ext>
            </a:extLst>
          </p:cNvPr>
          <p:cNvSpPr txBox="1">
            <a:spLocks/>
          </p:cNvSpPr>
          <p:nvPr/>
        </p:nvSpPr>
        <p:spPr>
          <a:xfrm>
            <a:off x="921684" y="69781"/>
            <a:ext cx="10348632" cy="914082"/>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b="1" dirty="0"/>
              <a:t>VA Management: CAIVRS </a:t>
            </a:r>
          </a:p>
        </p:txBody>
      </p:sp>
      <p:sp>
        <p:nvSpPr>
          <p:cNvPr id="3" name="Oval 2">
            <a:extLst>
              <a:ext uri="{FF2B5EF4-FFF2-40B4-BE49-F238E27FC236}">
                <a16:creationId xmlns:a16="http://schemas.microsoft.com/office/drawing/2014/main" id="{4635E321-0B8D-C0CA-6E46-2350054521F5}"/>
              </a:ext>
            </a:extLst>
          </p:cNvPr>
          <p:cNvSpPr/>
          <p:nvPr/>
        </p:nvSpPr>
        <p:spPr>
          <a:xfrm>
            <a:off x="2562330" y="3848519"/>
            <a:ext cx="823965" cy="4521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223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00E0AB-CF49-DAD2-C9A5-70997515E39D}"/>
              </a:ext>
            </a:extLst>
          </p:cNvPr>
          <p:cNvPicPr>
            <a:picLocks noChangeAspect="1"/>
          </p:cNvPicPr>
          <p:nvPr/>
        </p:nvPicPr>
        <p:blipFill>
          <a:blip r:embed="rId2"/>
          <a:stretch>
            <a:fillRect/>
          </a:stretch>
        </p:blipFill>
        <p:spPr>
          <a:xfrm>
            <a:off x="1199071" y="934278"/>
            <a:ext cx="5785993" cy="4860732"/>
          </a:xfrm>
          <a:prstGeom prst="rect">
            <a:avLst/>
          </a:prstGeom>
        </p:spPr>
      </p:pic>
      <p:pic>
        <p:nvPicPr>
          <p:cNvPr id="7" name="Picture 6">
            <a:extLst>
              <a:ext uri="{FF2B5EF4-FFF2-40B4-BE49-F238E27FC236}">
                <a16:creationId xmlns:a16="http://schemas.microsoft.com/office/drawing/2014/main" id="{9401A028-A432-3E68-668D-5E4B58422C25}"/>
              </a:ext>
            </a:extLst>
          </p:cNvPr>
          <p:cNvPicPr>
            <a:picLocks noChangeAspect="1"/>
          </p:cNvPicPr>
          <p:nvPr/>
        </p:nvPicPr>
        <p:blipFill>
          <a:blip r:embed="rId3"/>
          <a:stretch>
            <a:fillRect/>
          </a:stretch>
        </p:blipFill>
        <p:spPr>
          <a:xfrm>
            <a:off x="7601681" y="934278"/>
            <a:ext cx="2941620" cy="4944583"/>
          </a:xfrm>
          <a:prstGeom prst="rect">
            <a:avLst/>
          </a:prstGeom>
        </p:spPr>
      </p:pic>
      <p:sp>
        <p:nvSpPr>
          <p:cNvPr id="8" name="Title 2">
            <a:extLst>
              <a:ext uri="{FF2B5EF4-FFF2-40B4-BE49-F238E27FC236}">
                <a16:creationId xmlns:a16="http://schemas.microsoft.com/office/drawing/2014/main" id="{77865358-721B-FACD-662A-377587BB184F}"/>
              </a:ext>
            </a:extLst>
          </p:cNvPr>
          <p:cNvSpPr txBox="1">
            <a:spLocks/>
          </p:cNvSpPr>
          <p:nvPr/>
        </p:nvSpPr>
        <p:spPr>
          <a:xfrm>
            <a:off x="921684" y="69781"/>
            <a:ext cx="10348632" cy="914082"/>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b="1" dirty="0"/>
              <a:t>VA 26-6393 Loan Analysis: FF</a:t>
            </a:r>
          </a:p>
        </p:txBody>
      </p:sp>
      <p:sp>
        <p:nvSpPr>
          <p:cNvPr id="2" name="Oval 1">
            <a:extLst>
              <a:ext uri="{FF2B5EF4-FFF2-40B4-BE49-F238E27FC236}">
                <a16:creationId xmlns:a16="http://schemas.microsoft.com/office/drawing/2014/main" id="{D5BE1660-0C06-B88D-FF5B-CB7D835236FC}"/>
              </a:ext>
            </a:extLst>
          </p:cNvPr>
          <p:cNvSpPr/>
          <p:nvPr/>
        </p:nvSpPr>
        <p:spPr>
          <a:xfrm>
            <a:off x="3034602" y="1808703"/>
            <a:ext cx="2090057" cy="10952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78B5B649-B537-57C0-2CA4-23F977C0C3D1}"/>
              </a:ext>
            </a:extLst>
          </p:cNvPr>
          <p:cNvCxnSpPr/>
          <p:nvPr/>
        </p:nvCxnSpPr>
        <p:spPr>
          <a:xfrm flipV="1">
            <a:off x="3687745" y="1376624"/>
            <a:ext cx="4059534" cy="10249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525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9C7C7F0-A32A-F6BF-2E3F-9C042F1056FD}"/>
              </a:ext>
            </a:extLst>
          </p:cNvPr>
          <p:cNvSpPr>
            <a:spLocks noGrp="1"/>
          </p:cNvSpPr>
          <p:nvPr>
            <p:ph type="subTitle" idx="1"/>
          </p:nvPr>
        </p:nvSpPr>
        <p:spPr>
          <a:xfrm>
            <a:off x="8639503" y="2238703"/>
            <a:ext cx="3048000" cy="2459421"/>
          </a:xfrm>
        </p:spPr>
        <p:txBody>
          <a:bodyPr/>
          <a:lstStyle/>
          <a:p>
            <a:pPr algn="ctr"/>
            <a:r>
              <a:rPr lang="en-US" dirty="0"/>
              <a:t>Just like you do today, you will need to pull information from paycheck city in order to complete the borrowers deductions.</a:t>
            </a:r>
          </a:p>
        </p:txBody>
      </p:sp>
      <p:pic>
        <p:nvPicPr>
          <p:cNvPr id="4" name="Picture 3">
            <a:extLst>
              <a:ext uri="{FF2B5EF4-FFF2-40B4-BE49-F238E27FC236}">
                <a16:creationId xmlns:a16="http://schemas.microsoft.com/office/drawing/2014/main" id="{0EACDA56-D24E-F45C-A31A-ADE474426D50}"/>
              </a:ext>
            </a:extLst>
          </p:cNvPr>
          <p:cNvPicPr>
            <a:picLocks noChangeAspect="1"/>
          </p:cNvPicPr>
          <p:nvPr/>
        </p:nvPicPr>
        <p:blipFill>
          <a:blip r:embed="rId2"/>
          <a:stretch>
            <a:fillRect/>
          </a:stretch>
        </p:blipFill>
        <p:spPr>
          <a:xfrm>
            <a:off x="587868" y="757079"/>
            <a:ext cx="7757832" cy="5776461"/>
          </a:xfrm>
          <a:prstGeom prst="rect">
            <a:avLst/>
          </a:prstGeom>
        </p:spPr>
      </p:pic>
      <p:sp>
        <p:nvSpPr>
          <p:cNvPr id="8" name="Title 2">
            <a:extLst>
              <a:ext uri="{FF2B5EF4-FFF2-40B4-BE49-F238E27FC236}">
                <a16:creationId xmlns:a16="http://schemas.microsoft.com/office/drawing/2014/main" id="{F10227E8-6B45-B516-AF4C-F016991BC9AB}"/>
              </a:ext>
            </a:extLst>
          </p:cNvPr>
          <p:cNvSpPr txBox="1">
            <a:spLocks/>
          </p:cNvSpPr>
          <p:nvPr/>
        </p:nvSpPr>
        <p:spPr>
          <a:xfrm>
            <a:off x="921684" y="69781"/>
            <a:ext cx="10348632" cy="914082"/>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n-US" b="1" dirty="0"/>
              <a:t>VA 26-6393 Loan Analysis: Deductions</a:t>
            </a:r>
          </a:p>
        </p:txBody>
      </p:sp>
    </p:spTree>
    <p:extLst>
      <p:ext uri="{BB962C8B-B14F-4D97-AF65-F5344CB8AC3E}">
        <p14:creationId xmlns:p14="http://schemas.microsoft.com/office/powerpoint/2010/main" val="235981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5619AA-584B-6B12-D425-EBEF208D016B}"/>
              </a:ext>
            </a:extLst>
          </p:cNvPr>
          <p:cNvSpPr>
            <a:spLocks noGrp="1"/>
          </p:cNvSpPr>
          <p:nvPr>
            <p:ph type="subTitle" idx="1"/>
          </p:nvPr>
        </p:nvSpPr>
        <p:spPr>
          <a:xfrm>
            <a:off x="2462085" y="5399410"/>
            <a:ext cx="6242528" cy="1312732"/>
          </a:xfrm>
        </p:spPr>
        <p:txBody>
          <a:bodyPr>
            <a:normAutofit/>
          </a:bodyPr>
          <a:lstStyle/>
          <a:p>
            <a:pPr algn="ctr"/>
            <a:r>
              <a:rPr lang="en-US" b="1" dirty="0"/>
              <a:t>If childcare expenses are discovered during the application process, you will need to add the amount to other liability/job related expenses.</a:t>
            </a:r>
          </a:p>
        </p:txBody>
      </p:sp>
      <p:pic>
        <p:nvPicPr>
          <p:cNvPr id="7" name="Picture 6">
            <a:extLst>
              <a:ext uri="{FF2B5EF4-FFF2-40B4-BE49-F238E27FC236}">
                <a16:creationId xmlns:a16="http://schemas.microsoft.com/office/drawing/2014/main" id="{69113AC9-85BC-4643-E01F-7C7CB924A06B}"/>
              </a:ext>
            </a:extLst>
          </p:cNvPr>
          <p:cNvPicPr>
            <a:picLocks noChangeAspect="1"/>
          </p:cNvPicPr>
          <p:nvPr/>
        </p:nvPicPr>
        <p:blipFill>
          <a:blip r:embed="rId2"/>
          <a:stretch>
            <a:fillRect/>
          </a:stretch>
        </p:blipFill>
        <p:spPr>
          <a:xfrm>
            <a:off x="2685535" y="1042158"/>
            <a:ext cx="6400800" cy="1304925"/>
          </a:xfrm>
          <a:prstGeom prst="rect">
            <a:avLst/>
          </a:prstGeom>
        </p:spPr>
      </p:pic>
      <p:pic>
        <p:nvPicPr>
          <p:cNvPr id="9" name="Picture 8">
            <a:extLst>
              <a:ext uri="{FF2B5EF4-FFF2-40B4-BE49-F238E27FC236}">
                <a16:creationId xmlns:a16="http://schemas.microsoft.com/office/drawing/2014/main" id="{055F25A1-F87C-88E9-2DEB-42F213D9334F}"/>
              </a:ext>
            </a:extLst>
          </p:cNvPr>
          <p:cNvPicPr>
            <a:picLocks noChangeAspect="1"/>
          </p:cNvPicPr>
          <p:nvPr/>
        </p:nvPicPr>
        <p:blipFill>
          <a:blip r:embed="rId3"/>
          <a:stretch>
            <a:fillRect/>
          </a:stretch>
        </p:blipFill>
        <p:spPr>
          <a:xfrm>
            <a:off x="1902249" y="2630234"/>
            <a:ext cx="7724775" cy="2486025"/>
          </a:xfrm>
          <a:prstGeom prst="rect">
            <a:avLst/>
          </a:prstGeom>
        </p:spPr>
      </p:pic>
      <p:sp>
        <p:nvSpPr>
          <p:cNvPr id="8" name="Title 2">
            <a:extLst>
              <a:ext uri="{FF2B5EF4-FFF2-40B4-BE49-F238E27FC236}">
                <a16:creationId xmlns:a16="http://schemas.microsoft.com/office/drawing/2014/main" id="{62407AB5-7CE9-BE0E-91FE-2E9B10D30995}"/>
              </a:ext>
            </a:extLst>
          </p:cNvPr>
          <p:cNvSpPr txBox="1">
            <a:spLocks/>
          </p:cNvSpPr>
          <p:nvPr/>
        </p:nvSpPr>
        <p:spPr>
          <a:xfrm>
            <a:off x="921684" y="69781"/>
            <a:ext cx="10348632" cy="914082"/>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n-US" b="1" dirty="0"/>
              <a:t>VA 26-6393 Loan Analysis: Childcare </a:t>
            </a:r>
          </a:p>
        </p:txBody>
      </p:sp>
    </p:spTree>
    <p:extLst>
      <p:ext uri="{BB962C8B-B14F-4D97-AF65-F5344CB8AC3E}">
        <p14:creationId xmlns:p14="http://schemas.microsoft.com/office/powerpoint/2010/main" val="2917463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80588E7-B135-A860-F0F4-7A95E8F2212C}"/>
              </a:ext>
            </a:extLst>
          </p:cNvPr>
          <p:cNvSpPr>
            <a:spLocks noGrp="1"/>
          </p:cNvSpPr>
          <p:nvPr>
            <p:ph type="subTitle" idx="1"/>
          </p:nvPr>
        </p:nvSpPr>
        <p:spPr>
          <a:xfrm>
            <a:off x="578499" y="1800808"/>
            <a:ext cx="3275044" cy="2603241"/>
          </a:xfrm>
        </p:spPr>
        <p:txBody>
          <a:bodyPr>
            <a:normAutofit/>
          </a:bodyPr>
          <a:lstStyle/>
          <a:p>
            <a:pPr algn="ctr"/>
            <a:r>
              <a:rPr lang="en-US" dirty="0"/>
              <a:t>When there is childcare expenses, go into:</a:t>
            </a:r>
          </a:p>
          <a:p>
            <a:pPr algn="ctr"/>
            <a:r>
              <a:rPr lang="en-US" dirty="0"/>
              <a:t>Print, Custom Forms, VA Child Care Statement, and add the form to Selected Forms.</a:t>
            </a:r>
          </a:p>
        </p:txBody>
      </p:sp>
      <p:sp>
        <p:nvSpPr>
          <p:cNvPr id="3" name="Title 2">
            <a:extLst>
              <a:ext uri="{FF2B5EF4-FFF2-40B4-BE49-F238E27FC236}">
                <a16:creationId xmlns:a16="http://schemas.microsoft.com/office/drawing/2014/main" id="{A50BDE5C-E3DF-AA81-BCBB-034E6E50DA81}"/>
              </a:ext>
            </a:extLst>
          </p:cNvPr>
          <p:cNvSpPr>
            <a:spLocks noGrp="1"/>
          </p:cNvSpPr>
          <p:nvPr>
            <p:ph type="ctrTitle"/>
          </p:nvPr>
        </p:nvSpPr>
        <p:spPr>
          <a:xfrm>
            <a:off x="765110" y="55492"/>
            <a:ext cx="11232796" cy="835157"/>
          </a:xfrm>
        </p:spPr>
        <p:txBody>
          <a:bodyPr/>
          <a:lstStyle/>
          <a:p>
            <a:pPr algn="ctr"/>
            <a:r>
              <a:rPr lang="en-US" b="1" dirty="0"/>
              <a:t>VA 26-6393 Loan Analysis: Childcare </a:t>
            </a:r>
            <a:br>
              <a:rPr lang="en-US" b="1" dirty="0"/>
            </a:br>
            <a:endParaRPr lang="en-US" dirty="0"/>
          </a:p>
        </p:txBody>
      </p:sp>
      <p:pic>
        <p:nvPicPr>
          <p:cNvPr id="5" name="Picture 4">
            <a:extLst>
              <a:ext uri="{FF2B5EF4-FFF2-40B4-BE49-F238E27FC236}">
                <a16:creationId xmlns:a16="http://schemas.microsoft.com/office/drawing/2014/main" id="{357EF531-20F5-37EC-5AF7-B71CC31044D0}"/>
              </a:ext>
            </a:extLst>
          </p:cNvPr>
          <p:cNvPicPr>
            <a:picLocks noChangeAspect="1"/>
          </p:cNvPicPr>
          <p:nvPr/>
        </p:nvPicPr>
        <p:blipFill>
          <a:blip r:embed="rId2"/>
          <a:stretch>
            <a:fillRect/>
          </a:stretch>
        </p:blipFill>
        <p:spPr>
          <a:xfrm>
            <a:off x="4338433" y="2914846"/>
            <a:ext cx="247650" cy="314325"/>
          </a:xfrm>
          <a:prstGeom prst="rect">
            <a:avLst/>
          </a:prstGeom>
        </p:spPr>
      </p:pic>
      <p:pic>
        <p:nvPicPr>
          <p:cNvPr id="7" name="Picture 6">
            <a:extLst>
              <a:ext uri="{FF2B5EF4-FFF2-40B4-BE49-F238E27FC236}">
                <a16:creationId xmlns:a16="http://schemas.microsoft.com/office/drawing/2014/main" id="{1198A73E-7AAF-1E18-8BB7-4932818AEA02}"/>
              </a:ext>
            </a:extLst>
          </p:cNvPr>
          <p:cNvPicPr>
            <a:picLocks noChangeAspect="1"/>
          </p:cNvPicPr>
          <p:nvPr/>
        </p:nvPicPr>
        <p:blipFill>
          <a:blip r:embed="rId3"/>
          <a:stretch>
            <a:fillRect/>
          </a:stretch>
        </p:blipFill>
        <p:spPr>
          <a:xfrm>
            <a:off x="4947886" y="989045"/>
            <a:ext cx="7050020" cy="5601760"/>
          </a:xfrm>
          <a:prstGeom prst="rect">
            <a:avLst/>
          </a:prstGeom>
        </p:spPr>
      </p:pic>
      <p:sp>
        <p:nvSpPr>
          <p:cNvPr id="8" name="Oval 7">
            <a:extLst>
              <a:ext uri="{FF2B5EF4-FFF2-40B4-BE49-F238E27FC236}">
                <a16:creationId xmlns:a16="http://schemas.microsoft.com/office/drawing/2014/main" id="{D14930C7-7BCA-A625-B360-E1FBA7E297F6}"/>
              </a:ext>
            </a:extLst>
          </p:cNvPr>
          <p:cNvSpPr/>
          <p:nvPr/>
        </p:nvSpPr>
        <p:spPr>
          <a:xfrm>
            <a:off x="6757639" y="1193180"/>
            <a:ext cx="1092820" cy="34568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09EA169B-9DA8-7497-12C1-F3258C4D319D}"/>
              </a:ext>
            </a:extLst>
          </p:cNvPr>
          <p:cNvCxnSpPr/>
          <p:nvPr/>
        </p:nvCxnSpPr>
        <p:spPr>
          <a:xfrm flipV="1">
            <a:off x="7638585" y="3568390"/>
            <a:ext cx="573677" cy="12043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76D9AC2-4475-172B-C07D-F3356CE0C0C7}"/>
              </a:ext>
            </a:extLst>
          </p:cNvPr>
          <p:cNvCxnSpPr/>
          <p:nvPr/>
        </p:nvCxnSpPr>
        <p:spPr>
          <a:xfrm flipV="1">
            <a:off x="8574065" y="2051824"/>
            <a:ext cx="358062" cy="15165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862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4C63443-F9B9-4B71-46E8-17FB01C08EDA}"/>
              </a:ext>
            </a:extLst>
          </p:cNvPr>
          <p:cNvSpPr>
            <a:spLocks noGrp="1"/>
          </p:cNvSpPr>
          <p:nvPr>
            <p:ph type="subTitle" idx="1"/>
          </p:nvPr>
        </p:nvSpPr>
        <p:spPr>
          <a:xfrm>
            <a:off x="242047" y="2581834"/>
            <a:ext cx="2644588" cy="2506963"/>
          </a:xfrm>
        </p:spPr>
        <p:txBody>
          <a:bodyPr>
            <a:normAutofit/>
          </a:bodyPr>
          <a:lstStyle/>
          <a:p>
            <a:pPr algn="ctr"/>
            <a:r>
              <a:rPr lang="en-US" dirty="0"/>
              <a:t>You can preview and add to the eFolder to send to the borrower via ECC.</a:t>
            </a:r>
          </a:p>
        </p:txBody>
      </p:sp>
      <p:sp>
        <p:nvSpPr>
          <p:cNvPr id="3" name="Title 2">
            <a:extLst>
              <a:ext uri="{FF2B5EF4-FFF2-40B4-BE49-F238E27FC236}">
                <a16:creationId xmlns:a16="http://schemas.microsoft.com/office/drawing/2014/main" id="{80FA0794-DE19-3D4C-B968-D3CEF72B9632}"/>
              </a:ext>
            </a:extLst>
          </p:cNvPr>
          <p:cNvSpPr>
            <a:spLocks noGrp="1"/>
          </p:cNvSpPr>
          <p:nvPr>
            <p:ph type="ctrTitle"/>
          </p:nvPr>
        </p:nvSpPr>
        <p:spPr>
          <a:xfrm>
            <a:off x="1199071" y="178131"/>
            <a:ext cx="10177490" cy="843163"/>
          </a:xfrm>
        </p:spPr>
        <p:txBody>
          <a:bodyPr/>
          <a:lstStyle/>
          <a:p>
            <a:pPr algn="ctr"/>
            <a:r>
              <a:rPr lang="en-US" b="1" dirty="0"/>
              <a:t>VA 26-6393 Loan Analysis: Childcare </a:t>
            </a:r>
            <a:br>
              <a:rPr lang="en-US" b="1" dirty="0"/>
            </a:br>
            <a:endParaRPr lang="en-US" dirty="0"/>
          </a:p>
        </p:txBody>
      </p:sp>
      <p:pic>
        <p:nvPicPr>
          <p:cNvPr id="5" name="Picture 4">
            <a:extLst>
              <a:ext uri="{FF2B5EF4-FFF2-40B4-BE49-F238E27FC236}">
                <a16:creationId xmlns:a16="http://schemas.microsoft.com/office/drawing/2014/main" id="{D70B3D75-6B9A-2E4F-E719-CD47CC605454}"/>
              </a:ext>
            </a:extLst>
          </p:cNvPr>
          <p:cNvPicPr>
            <a:picLocks noChangeAspect="1"/>
          </p:cNvPicPr>
          <p:nvPr/>
        </p:nvPicPr>
        <p:blipFill>
          <a:blip r:embed="rId2"/>
          <a:stretch>
            <a:fillRect/>
          </a:stretch>
        </p:blipFill>
        <p:spPr>
          <a:xfrm>
            <a:off x="3340753" y="1021294"/>
            <a:ext cx="3914775" cy="5429250"/>
          </a:xfrm>
          <a:prstGeom prst="rect">
            <a:avLst/>
          </a:prstGeom>
        </p:spPr>
      </p:pic>
      <p:pic>
        <p:nvPicPr>
          <p:cNvPr id="7" name="Picture 6">
            <a:extLst>
              <a:ext uri="{FF2B5EF4-FFF2-40B4-BE49-F238E27FC236}">
                <a16:creationId xmlns:a16="http://schemas.microsoft.com/office/drawing/2014/main" id="{5D610577-AC9E-3F98-3E1E-0078146B8B75}"/>
              </a:ext>
            </a:extLst>
          </p:cNvPr>
          <p:cNvPicPr>
            <a:picLocks noChangeAspect="1"/>
          </p:cNvPicPr>
          <p:nvPr/>
        </p:nvPicPr>
        <p:blipFill>
          <a:blip r:embed="rId3"/>
          <a:stretch>
            <a:fillRect/>
          </a:stretch>
        </p:blipFill>
        <p:spPr>
          <a:xfrm>
            <a:off x="7472744" y="1515036"/>
            <a:ext cx="4344139" cy="4242266"/>
          </a:xfrm>
          <a:prstGeom prst="rect">
            <a:avLst/>
          </a:prstGeom>
        </p:spPr>
      </p:pic>
      <p:sp>
        <p:nvSpPr>
          <p:cNvPr id="8" name="Oval 7">
            <a:extLst>
              <a:ext uri="{FF2B5EF4-FFF2-40B4-BE49-F238E27FC236}">
                <a16:creationId xmlns:a16="http://schemas.microsoft.com/office/drawing/2014/main" id="{E21CFEA6-4C65-6E16-60C1-A6BB5F2447EF}"/>
              </a:ext>
            </a:extLst>
          </p:cNvPr>
          <p:cNvSpPr/>
          <p:nvPr/>
        </p:nvSpPr>
        <p:spPr>
          <a:xfrm>
            <a:off x="3272118" y="5934635"/>
            <a:ext cx="3983410" cy="74523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024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28211-3F95-0699-48C3-428D11DFE655}"/>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B3042812-1539-8B90-A7E2-079C89B824F9}"/>
              </a:ext>
            </a:extLst>
          </p:cNvPr>
          <p:cNvSpPr txBox="1">
            <a:spLocks/>
          </p:cNvSpPr>
          <p:nvPr/>
        </p:nvSpPr>
        <p:spPr>
          <a:xfrm>
            <a:off x="978129" y="144426"/>
            <a:ext cx="9851236" cy="914082"/>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b="1" dirty="0"/>
              <a:t>Encompass Government Screens</a:t>
            </a:r>
          </a:p>
        </p:txBody>
      </p:sp>
      <p:sp>
        <p:nvSpPr>
          <p:cNvPr id="5" name="Text Placeholder 1">
            <a:extLst>
              <a:ext uri="{FF2B5EF4-FFF2-40B4-BE49-F238E27FC236}">
                <a16:creationId xmlns:a16="http://schemas.microsoft.com/office/drawing/2014/main" id="{0CFA80F4-339A-0C40-8D29-9CA1F1AA20FF}"/>
              </a:ext>
            </a:extLst>
          </p:cNvPr>
          <p:cNvSpPr txBox="1">
            <a:spLocks/>
          </p:cNvSpPr>
          <p:nvPr/>
        </p:nvSpPr>
        <p:spPr>
          <a:xfrm>
            <a:off x="912012" y="811644"/>
            <a:ext cx="4843817" cy="57274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bg1">
                  <a:lumMod val="50000"/>
                </a:schemeClr>
              </a:buClr>
              <a:buNone/>
            </a:pPr>
            <a:r>
              <a:rPr lang="en-US" sz="2600" b="1" u="sng" dirty="0">
                <a:solidFill>
                  <a:srgbClr val="5F7178"/>
                </a:solidFill>
              </a:rPr>
              <a:t>FHA :</a:t>
            </a:r>
          </a:p>
          <a:p>
            <a:pPr marL="342900" indent="-342900">
              <a:buClr>
                <a:schemeClr val="bg1">
                  <a:lumMod val="50000"/>
                </a:schemeClr>
              </a:buClr>
              <a:buFont typeface="Raleway" panose="020B0503030101060003" pitchFamily="34" charset="0"/>
              <a:buChar char="•"/>
            </a:pPr>
            <a:r>
              <a:rPr lang="en-US" sz="2600" b="1" dirty="0">
                <a:solidFill>
                  <a:srgbClr val="5F7178"/>
                </a:solidFill>
              </a:rPr>
              <a:t>HUD 1003 Addendum</a:t>
            </a:r>
          </a:p>
          <a:p>
            <a:pPr marL="342900" indent="-342900">
              <a:buClr>
                <a:schemeClr val="bg1">
                  <a:lumMod val="50000"/>
                </a:schemeClr>
              </a:buClr>
              <a:buFont typeface="Raleway" panose="020B0503030101060003" pitchFamily="34" charset="0"/>
              <a:buChar char="•"/>
            </a:pPr>
            <a:r>
              <a:rPr lang="en-US" sz="2600" b="1" dirty="0">
                <a:solidFill>
                  <a:srgbClr val="5F7178"/>
                </a:solidFill>
              </a:rPr>
              <a:t>FHA Management</a:t>
            </a:r>
          </a:p>
          <a:p>
            <a:endParaRPr lang="en-US" sz="2600" dirty="0"/>
          </a:p>
        </p:txBody>
      </p:sp>
    </p:spTree>
    <p:extLst>
      <p:ext uri="{BB962C8B-B14F-4D97-AF65-F5344CB8AC3E}">
        <p14:creationId xmlns:p14="http://schemas.microsoft.com/office/powerpoint/2010/main" val="2282765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C7405-0C40-342D-1F4C-459F6B16E7E8}"/>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A41FE80B-FA50-6847-4D1D-E056A4382BEA}"/>
              </a:ext>
            </a:extLst>
          </p:cNvPr>
          <p:cNvSpPr txBox="1">
            <a:spLocks/>
          </p:cNvSpPr>
          <p:nvPr/>
        </p:nvSpPr>
        <p:spPr>
          <a:xfrm>
            <a:off x="921684" y="69781"/>
            <a:ext cx="10348632" cy="914082"/>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b="1" dirty="0"/>
              <a:t>VA Cert of Eligibility</a:t>
            </a:r>
          </a:p>
        </p:txBody>
      </p:sp>
      <p:pic>
        <p:nvPicPr>
          <p:cNvPr id="4" name="Picture 3">
            <a:extLst>
              <a:ext uri="{FF2B5EF4-FFF2-40B4-BE49-F238E27FC236}">
                <a16:creationId xmlns:a16="http://schemas.microsoft.com/office/drawing/2014/main" id="{28557CD1-5DA3-211E-B2B8-6943F61DD12B}"/>
              </a:ext>
            </a:extLst>
          </p:cNvPr>
          <p:cNvPicPr>
            <a:picLocks noChangeAspect="1"/>
          </p:cNvPicPr>
          <p:nvPr/>
        </p:nvPicPr>
        <p:blipFill>
          <a:blip r:embed="rId2"/>
          <a:srcRect b="18704"/>
          <a:stretch/>
        </p:blipFill>
        <p:spPr>
          <a:xfrm>
            <a:off x="921684" y="713594"/>
            <a:ext cx="6309540" cy="5988441"/>
          </a:xfrm>
          <a:prstGeom prst="rect">
            <a:avLst/>
          </a:prstGeom>
        </p:spPr>
      </p:pic>
    </p:spTree>
    <p:extLst>
      <p:ext uri="{BB962C8B-B14F-4D97-AF65-F5344CB8AC3E}">
        <p14:creationId xmlns:p14="http://schemas.microsoft.com/office/powerpoint/2010/main" val="1297550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A4E85EF-268F-58E6-F86A-574293D6C74C}"/>
              </a:ext>
            </a:extLst>
          </p:cNvPr>
          <p:cNvSpPr>
            <a:spLocks noGrp="1"/>
          </p:cNvSpPr>
          <p:nvPr>
            <p:ph type="subTitle" idx="1"/>
          </p:nvPr>
        </p:nvSpPr>
        <p:spPr>
          <a:xfrm>
            <a:off x="1799685" y="4750904"/>
            <a:ext cx="7215106" cy="1787056"/>
          </a:xfrm>
        </p:spPr>
        <p:txBody>
          <a:bodyPr>
            <a:normAutofit/>
          </a:bodyPr>
          <a:lstStyle/>
          <a:p>
            <a:pPr algn="ctr"/>
            <a:r>
              <a:rPr lang="en-US" dirty="0"/>
              <a:t>Military Service Data – Needs to be confirmed in encompass.  It is required to be completed for all Veterans.  If on Active Service  = only include any activation for duty (inclusive of Reserve and National Guard). Include any periods of Active Duty of Training or Active Guard Duty.</a:t>
            </a:r>
          </a:p>
        </p:txBody>
      </p:sp>
      <p:pic>
        <p:nvPicPr>
          <p:cNvPr id="7" name="Picture 6">
            <a:extLst>
              <a:ext uri="{FF2B5EF4-FFF2-40B4-BE49-F238E27FC236}">
                <a16:creationId xmlns:a16="http://schemas.microsoft.com/office/drawing/2014/main" id="{6F36FB61-B913-2956-0E37-DEA0C54D389A}"/>
              </a:ext>
            </a:extLst>
          </p:cNvPr>
          <p:cNvPicPr>
            <a:picLocks noChangeAspect="1"/>
          </p:cNvPicPr>
          <p:nvPr/>
        </p:nvPicPr>
        <p:blipFill>
          <a:blip r:embed="rId2"/>
          <a:stretch>
            <a:fillRect/>
          </a:stretch>
        </p:blipFill>
        <p:spPr>
          <a:xfrm>
            <a:off x="1799684" y="1626704"/>
            <a:ext cx="8115300" cy="3124200"/>
          </a:xfrm>
          <a:prstGeom prst="rect">
            <a:avLst/>
          </a:prstGeom>
        </p:spPr>
      </p:pic>
      <p:sp>
        <p:nvSpPr>
          <p:cNvPr id="4" name="Arrow: Right 3">
            <a:extLst>
              <a:ext uri="{FF2B5EF4-FFF2-40B4-BE49-F238E27FC236}">
                <a16:creationId xmlns:a16="http://schemas.microsoft.com/office/drawing/2014/main" id="{80D9A4B7-F8FE-9D42-A3D5-39C2850CB7DC}"/>
              </a:ext>
            </a:extLst>
          </p:cNvPr>
          <p:cNvSpPr/>
          <p:nvPr/>
        </p:nvSpPr>
        <p:spPr>
          <a:xfrm>
            <a:off x="904810" y="2953909"/>
            <a:ext cx="835589" cy="3578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F1C0DCEE-F51A-A61D-368A-31616AB99857}"/>
              </a:ext>
            </a:extLst>
          </p:cNvPr>
          <p:cNvSpPr/>
          <p:nvPr/>
        </p:nvSpPr>
        <p:spPr>
          <a:xfrm>
            <a:off x="5774168" y="2027582"/>
            <a:ext cx="643664" cy="33793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51DF13AF-41D9-24A7-9C10-1BA28BA97AAE}"/>
              </a:ext>
            </a:extLst>
          </p:cNvPr>
          <p:cNvSpPr txBox="1">
            <a:spLocks/>
          </p:cNvSpPr>
          <p:nvPr/>
        </p:nvSpPr>
        <p:spPr>
          <a:xfrm>
            <a:off x="921684" y="69781"/>
            <a:ext cx="10348632" cy="914082"/>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b="1" dirty="0"/>
              <a:t>VA 26-8261A Veteran Status</a:t>
            </a:r>
          </a:p>
        </p:txBody>
      </p:sp>
    </p:spTree>
    <p:extLst>
      <p:ext uri="{BB962C8B-B14F-4D97-AF65-F5344CB8AC3E}">
        <p14:creationId xmlns:p14="http://schemas.microsoft.com/office/powerpoint/2010/main" val="1257178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C5D0B-11A0-C8CD-CEB1-03938CE70EC7}"/>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E5154A78-AEBF-9AC3-BE60-4AE720B6FA07}"/>
              </a:ext>
            </a:extLst>
          </p:cNvPr>
          <p:cNvSpPr txBox="1">
            <a:spLocks/>
          </p:cNvSpPr>
          <p:nvPr/>
        </p:nvSpPr>
        <p:spPr>
          <a:xfrm>
            <a:off x="978129" y="144426"/>
            <a:ext cx="10348632" cy="914082"/>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b="1" dirty="0"/>
              <a:t>VA Screens - Milestone  </a:t>
            </a:r>
          </a:p>
        </p:txBody>
      </p:sp>
      <p:pic>
        <p:nvPicPr>
          <p:cNvPr id="3" name="Picture 2">
            <a:extLst>
              <a:ext uri="{FF2B5EF4-FFF2-40B4-BE49-F238E27FC236}">
                <a16:creationId xmlns:a16="http://schemas.microsoft.com/office/drawing/2014/main" id="{12FD01D9-8A50-5E76-1830-EF274D7CFA21}"/>
              </a:ext>
            </a:extLst>
          </p:cNvPr>
          <p:cNvPicPr>
            <a:picLocks noChangeAspect="1"/>
          </p:cNvPicPr>
          <p:nvPr/>
        </p:nvPicPr>
        <p:blipFill>
          <a:blip r:embed="rId2"/>
          <a:stretch>
            <a:fillRect/>
          </a:stretch>
        </p:blipFill>
        <p:spPr>
          <a:xfrm>
            <a:off x="1150191" y="1445597"/>
            <a:ext cx="4945809" cy="3452159"/>
          </a:xfrm>
          <a:prstGeom prst="rect">
            <a:avLst/>
          </a:prstGeom>
        </p:spPr>
      </p:pic>
      <p:sp>
        <p:nvSpPr>
          <p:cNvPr id="6" name="Rectangle: Rounded Corners 5">
            <a:extLst>
              <a:ext uri="{FF2B5EF4-FFF2-40B4-BE49-F238E27FC236}">
                <a16:creationId xmlns:a16="http://schemas.microsoft.com/office/drawing/2014/main" id="{0751E6B7-7093-2E47-3F85-272438017501}"/>
              </a:ext>
            </a:extLst>
          </p:cNvPr>
          <p:cNvSpPr/>
          <p:nvPr/>
        </p:nvSpPr>
        <p:spPr>
          <a:xfrm>
            <a:off x="6988629" y="1259633"/>
            <a:ext cx="4553338" cy="36381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There are Document placeholders for the VA/FHA property documents.  </a:t>
            </a:r>
          </a:p>
          <a:p>
            <a:endParaRPr lang="en-US" dirty="0"/>
          </a:p>
          <a:p>
            <a:r>
              <a:rPr lang="en-US" dirty="0"/>
              <a:t>These need to be added to the </a:t>
            </a:r>
            <a:r>
              <a:rPr lang="en-US" b="1" dirty="0"/>
              <a:t>eFolder</a:t>
            </a:r>
            <a:r>
              <a:rPr lang="en-US" dirty="0"/>
              <a:t> prior to completion of the Processing milestone.</a:t>
            </a:r>
          </a:p>
        </p:txBody>
      </p:sp>
    </p:spTree>
    <p:extLst>
      <p:ext uri="{BB962C8B-B14F-4D97-AF65-F5344CB8AC3E}">
        <p14:creationId xmlns:p14="http://schemas.microsoft.com/office/powerpoint/2010/main" val="3187164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A4106C-5854-A24E-EF56-CCB787FC8CC6}"/>
              </a:ext>
            </a:extLst>
          </p:cNvPr>
          <p:cNvSpPr>
            <a:spLocks noGrp="1"/>
          </p:cNvSpPr>
          <p:nvPr>
            <p:ph type="ctrTitle"/>
          </p:nvPr>
        </p:nvSpPr>
        <p:spPr>
          <a:xfrm>
            <a:off x="1199071" y="341643"/>
            <a:ext cx="8155944" cy="1155561"/>
          </a:xfrm>
        </p:spPr>
        <p:txBody>
          <a:bodyPr/>
          <a:lstStyle/>
          <a:p>
            <a:pPr algn="ctr"/>
            <a:r>
              <a:rPr lang="en-US" b="1" dirty="0"/>
              <a:t>Real Estate Owned Section</a:t>
            </a:r>
          </a:p>
        </p:txBody>
      </p:sp>
      <p:sp>
        <p:nvSpPr>
          <p:cNvPr id="4" name="Rectangle: Rounded Corners 3">
            <a:extLst>
              <a:ext uri="{FF2B5EF4-FFF2-40B4-BE49-F238E27FC236}">
                <a16:creationId xmlns:a16="http://schemas.microsoft.com/office/drawing/2014/main" id="{41EB553C-1512-FAB0-BF3F-4F4FE70B76EF}"/>
              </a:ext>
            </a:extLst>
          </p:cNvPr>
          <p:cNvSpPr/>
          <p:nvPr/>
        </p:nvSpPr>
        <p:spPr>
          <a:xfrm>
            <a:off x="261257" y="1256044"/>
            <a:ext cx="4114800" cy="4933741"/>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DCE3EA"/>
                </a:solidFill>
                <a:latin typeface="+mj-lt"/>
              </a:rPr>
              <a:t>When borrower’s have additional properties owned, make sure that you are opening the VOM section and selecting the property you need to edit.</a:t>
            </a:r>
          </a:p>
          <a:p>
            <a:pPr algn="ctr"/>
            <a:endParaRPr lang="en-US" sz="1400" dirty="0">
              <a:solidFill>
                <a:srgbClr val="DCE3EA"/>
              </a:solidFill>
              <a:latin typeface="+mj-lt"/>
            </a:endParaRPr>
          </a:p>
          <a:p>
            <a:pPr marL="0" marR="0">
              <a:lnSpc>
                <a:spcPts val="1560"/>
              </a:lnSpc>
            </a:pPr>
            <a:r>
              <a:rPr lang="en-US" sz="1400" dirty="0">
                <a:solidFill>
                  <a:srgbClr val="DCE3EA"/>
                </a:solidFill>
                <a:effectLst/>
                <a:latin typeface="+mj-lt"/>
                <a:ea typeface="Aptos" panose="020B0004020202020204" pitchFamily="34" charset="0"/>
                <a:cs typeface="Aptos" panose="020B0004020202020204" pitchFamily="34" charset="0"/>
              </a:rPr>
              <a:t>HOA dues for each property need to be added to the VOM Taxes, Ins, Expenses field. </a:t>
            </a:r>
            <a:r>
              <a:rPr lang="en-US" sz="1400" dirty="0">
                <a:solidFill>
                  <a:srgbClr val="DCE3EA"/>
                </a:solidFill>
                <a:latin typeface="+mj-lt"/>
                <a:ea typeface="Aptos" panose="020B0004020202020204" pitchFamily="34" charset="0"/>
                <a:cs typeface="Aptos" panose="020B0004020202020204" pitchFamily="34" charset="0"/>
              </a:rPr>
              <a:t>Use</a:t>
            </a:r>
            <a:r>
              <a:rPr lang="en-US" sz="1400" dirty="0">
                <a:solidFill>
                  <a:srgbClr val="DCE3EA"/>
                </a:solidFill>
                <a:effectLst/>
                <a:latin typeface="+mj-lt"/>
                <a:ea typeface="Aptos" panose="020B0004020202020204" pitchFamily="34" charset="0"/>
                <a:cs typeface="Aptos" panose="020B0004020202020204" pitchFamily="34" charset="0"/>
              </a:rPr>
              <a:t> the comments section to breakdown the monthly amount so Branch Underwriting so you </a:t>
            </a:r>
            <a:r>
              <a:rPr lang="en-US" sz="1400">
                <a:solidFill>
                  <a:srgbClr val="DCE3EA"/>
                </a:solidFill>
                <a:effectLst/>
                <a:latin typeface="+mj-lt"/>
                <a:ea typeface="Aptos" panose="020B0004020202020204" pitchFamily="34" charset="0"/>
                <a:cs typeface="Aptos" panose="020B0004020202020204" pitchFamily="34" charset="0"/>
              </a:rPr>
              <a:t>can reference what </a:t>
            </a:r>
            <a:r>
              <a:rPr lang="en-US" sz="1400" dirty="0">
                <a:solidFill>
                  <a:srgbClr val="DCE3EA"/>
                </a:solidFill>
                <a:effectLst/>
                <a:latin typeface="+mj-lt"/>
                <a:ea typeface="Aptos" panose="020B0004020202020204" pitchFamily="34" charset="0"/>
                <a:cs typeface="Aptos" panose="020B0004020202020204" pitchFamily="34" charset="0"/>
              </a:rPr>
              <a:t>that total included. </a:t>
            </a:r>
          </a:p>
          <a:p>
            <a:pPr marL="0" marR="0">
              <a:lnSpc>
                <a:spcPts val="1560"/>
              </a:lnSpc>
            </a:pPr>
            <a:endParaRPr lang="en-US" sz="1400" dirty="0">
              <a:solidFill>
                <a:srgbClr val="DCE3EA"/>
              </a:solidFill>
              <a:effectLst/>
              <a:latin typeface="+mj-lt"/>
              <a:ea typeface="Aptos" panose="020B0004020202020204" pitchFamily="34" charset="0"/>
              <a:cs typeface="Aptos" panose="020B0004020202020204" pitchFamily="34" charset="0"/>
            </a:endParaRPr>
          </a:p>
          <a:p>
            <a:pPr marL="0" marR="0">
              <a:lnSpc>
                <a:spcPts val="1560"/>
              </a:lnSpc>
            </a:pPr>
            <a:r>
              <a:rPr lang="en-US" sz="1400" dirty="0">
                <a:solidFill>
                  <a:srgbClr val="DCE3EA"/>
                </a:solidFill>
                <a:effectLst/>
                <a:latin typeface="+mj-lt"/>
                <a:ea typeface="Aptos" panose="020B0004020202020204" pitchFamily="34" charset="0"/>
                <a:cs typeface="Aptos" panose="020B0004020202020204" pitchFamily="34" charset="0"/>
              </a:rPr>
              <a:t>Example: if $624.02 is HOI and Taxes then add the HOA dues monthly and breakout your comments like (HOI = $XX , Taxes = $XXX, HOA dues = $XXX). </a:t>
            </a:r>
          </a:p>
          <a:p>
            <a:pPr algn="ctr"/>
            <a:endParaRPr lang="en-US" dirty="0"/>
          </a:p>
        </p:txBody>
      </p:sp>
      <p:pic>
        <p:nvPicPr>
          <p:cNvPr id="1026" name="Picture 2">
            <a:extLst>
              <a:ext uri="{FF2B5EF4-FFF2-40B4-BE49-F238E27FC236}">
                <a16:creationId xmlns:a16="http://schemas.microsoft.com/office/drawing/2014/main" id="{2F3D20A6-551A-295C-4E8B-DCDCFF500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7043" y="1198232"/>
            <a:ext cx="411480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270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40BF9-28CB-D7F3-521E-73360A65EC57}"/>
            </a:ext>
          </a:extLst>
        </p:cNvPr>
        <p:cNvGrpSpPr/>
        <p:nvPr/>
      </p:nvGrpSpPr>
      <p:grpSpPr>
        <a:xfrm>
          <a:off x="0" y="0"/>
          <a:ext cx="0" cy="0"/>
          <a:chOff x="0" y="0"/>
          <a:chExt cx="0" cy="0"/>
        </a:xfrm>
      </p:grpSpPr>
      <p:sp>
        <p:nvSpPr>
          <p:cNvPr id="11" name="Title 2">
            <a:extLst>
              <a:ext uri="{FF2B5EF4-FFF2-40B4-BE49-F238E27FC236}">
                <a16:creationId xmlns:a16="http://schemas.microsoft.com/office/drawing/2014/main" id="{4E773269-C600-740B-DA47-F591DCD974B4}"/>
              </a:ext>
            </a:extLst>
          </p:cNvPr>
          <p:cNvSpPr txBox="1">
            <a:spLocks/>
          </p:cNvSpPr>
          <p:nvPr/>
        </p:nvSpPr>
        <p:spPr>
          <a:xfrm>
            <a:off x="921684" y="69781"/>
            <a:ext cx="10348632" cy="914082"/>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b="1" dirty="0"/>
              <a:t>VA Loan Sign Off </a:t>
            </a:r>
          </a:p>
        </p:txBody>
      </p:sp>
      <p:pic>
        <p:nvPicPr>
          <p:cNvPr id="9" name="Picture 8">
            <a:extLst>
              <a:ext uri="{FF2B5EF4-FFF2-40B4-BE49-F238E27FC236}">
                <a16:creationId xmlns:a16="http://schemas.microsoft.com/office/drawing/2014/main" id="{EA8FFE5C-EAA0-F043-50EF-235361848AEB}"/>
              </a:ext>
            </a:extLst>
          </p:cNvPr>
          <p:cNvPicPr>
            <a:picLocks noChangeAspect="1"/>
          </p:cNvPicPr>
          <p:nvPr/>
        </p:nvPicPr>
        <p:blipFill>
          <a:blip r:embed="rId2"/>
          <a:stretch>
            <a:fillRect/>
          </a:stretch>
        </p:blipFill>
        <p:spPr>
          <a:xfrm>
            <a:off x="3311169" y="3019189"/>
            <a:ext cx="7858125" cy="2152650"/>
          </a:xfrm>
          <a:prstGeom prst="rect">
            <a:avLst/>
          </a:prstGeom>
        </p:spPr>
      </p:pic>
      <p:pic>
        <p:nvPicPr>
          <p:cNvPr id="12" name="Picture 11">
            <a:extLst>
              <a:ext uri="{FF2B5EF4-FFF2-40B4-BE49-F238E27FC236}">
                <a16:creationId xmlns:a16="http://schemas.microsoft.com/office/drawing/2014/main" id="{9B405DF0-C7ED-6C22-3BCE-FF13516D679A}"/>
              </a:ext>
            </a:extLst>
          </p:cNvPr>
          <p:cNvPicPr>
            <a:picLocks noChangeAspect="1"/>
          </p:cNvPicPr>
          <p:nvPr/>
        </p:nvPicPr>
        <p:blipFill>
          <a:blip r:embed="rId3"/>
          <a:stretch>
            <a:fillRect/>
          </a:stretch>
        </p:blipFill>
        <p:spPr>
          <a:xfrm>
            <a:off x="1183737" y="1179373"/>
            <a:ext cx="8039100" cy="1771650"/>
          </a:xfrm>
          <a:prstGeom prst="rect">
            <a:avLst/>
          </a:prstGeom>
        </p:spPr>
      </p:pic>
    </p:spTree>
    <p:extLst>
      <p:ext uri="{BB962C8B-B14F-4D97-AF65-F5344CB8AC3E}">
        <p14:creationId xmlns:p14="http://schemas.microsoft.com/office/powerpoint/2010/main" val="2772148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764DC-D3B6-B41B-B3F1-B1D67B197825}"/>
            </a:ext>
          </a:extLst>
        </p:cNvPr>
        <p:cNvGrpSpPr/>
        <p:nvPr/>
      </p:nvGrpSpPr>
      <p:grpSpPr>
        <a:xfrm>
          <a:off x="0" y="0"/>
          <a:ext cx="0" cy="0"/>
          <a:chOff x="0" y="0"/>
          <a:chExt cx="0" cy="0"/>
        </a:xfrm>
      </p:grpSpPr>
      <p:sp>
        <p:nvSpPr>
          <p:cNvPr id="11" name="Title 2">
            <a:extLst>
              <a:ext uri="{FF2B5EF4-FFF2-40B4-BE49-F238E27FC236}">
                <a16:creationId xmlns:a16="http://schemas.microsoft.com/office/drawing/2014/main" id="{8B08D40E-6B28-E02F-AA3C-AFC09283FC15}"/>
              </a:ext>
            </a:extLst>
          </p:cNvPr>
          <p:cNvSpPr txBox="1">
            <a:spLocks/>
          </p:cNvSpPr>
          <p:nvPr/>
        </p:nvSpPr>
        <p:spPr>
          <a:xfrm>
            <a:off x="921684" y="69781"/>
            <a:ext cx="10348632" cy="914082"/>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b="1" dirty="0"/>
              <a:t>VA Loan Sign Off: Lender Cert </a:t>
            </a:r>
          </a:p>
        </p:txBody>
      </p:sp>
      <p:sp>
        <p:nvSpPr>
          <p:cNvPr id="2" name="Subtitle 1">
            <a:extLst>
              <a:ext uri="{FF2B5EF4-FFF2-40B4-BE49-F238E27FC236}">
                <a16:creationId xmlns:a16="http://schemas.microsoft.com/office/drawing/2014/main" id="{272910A3-5308-BCDE-1ECB-ED804FF0CBC4}"/>
              </a:ext>
            </a:extLst>
          </p:cNvPr>
          <p:cNvSpPr>
            <a:spLocks noGrp="1"/>
          </p:cNvSpPr>
          <p:nvPr>
            <p:ph type="subTitle" idx="1"/>
          </p:nvPr>
        </p:nvSpPr>
        <p:spPr>
          <a:xfrm>
            <a:off x="592838" y="5585790"/>
            <a:ext cx="7636761" cy="940739"/>
          </a:xfrm>
        </p:spPr>
        <p:txBody>
          <a:bodyPr>
            <a:normAutofit fontScale="85000" lnSpcReduction="10000"/>
          </a:bodyPr>
          <a:lstStyle/>
          <a:p>
            <a:pPr algn="ctr"/>
            <a:r>
              <a:rPr lang="en-US" dirty="0"/>
              <a:t>The Automated Underwriting Lender Certification will still need to be completed by the Branch Underwriter prior to CTC.  This can be found by pressing the printer icon, custom forms, and selecting VA Lender Cert.</a:t>
            </a:r>
          </a:p>
          <a:p>
            <a:endParaRPr lang="en-US" dirty="0"/>
          </a:p>
        </p:txBody>
      </p:sp>
      <p:pic>
        <p:nvPicPr>
          <p:cNvPr id="3" name="Picture 2">
            <a:extLst>
              <a:ext uri="{FF2B5EF4-FFF2-40B4-BE49-F238E27FC236}">
                <a16:creationId xmlns:a16="http://schemas.microsoft.com/office/drawing/2014/main" id="{768585C7-53E4-682E-81FA-E3F871CE08CF}"/>
              </a:ext>
            </a:extLst>
          </p:cNvPr>
          <p:cNvPicPr>
            <a:picLocks noChangeAspect="1"/>
          </p:cNvPicPr>
          <p:nvPr/>
        </p:nvPicPr>
        <p:blipFill>
          <a:blip r:embed="rId2"/>
          <a:stretch>
            <a:fillRect/>
          </a:stretch>
        </p:blipFill>
        <p:spPr>
          <a:xfrm>
            <a:off x="7003171" y="1101211"/>
            <a:ext cx="3700236" cy="4178498"/>
          </a:xfrm>
          <a:prstGeom prst="rect">
            <a:avLst/>
          </a:prstGeom>
        </p:spPr>
      </p:pic>
      <p:pic>
        <p:nvPicPr>
          <p:cNvPr id="4" name="Picture 3">
            <a:extLst>
              <a:ext uri="{FF2B5EF4-FFF2-40B4-BE49-F238E27FC236}">
                <a16:creationId xmlns:a16="http://schemas.microsoft.com/office/drawing/2014/main" id="{8748B042-F3C5-320C-6D3C-4AC34372DFEF}"/>
              </a:ext>
            </a:extLst>
          </p:cNvPr>
          <p:cNvPicPr>
            <a:picLocks noChangeAspect="1"/>
          </p:cNvPicPr>
          <p:nvPr/>
        </p:nvPicPr>
        <p:blipFill>
          <a:blip r:embed="rId3"/>
          <a:stretch>
            <a:fillRect/>
          </a:stretch>
        </p:blipFill>
        <p:spPr>
          <a:xfrm>
            <a:off x="592839" y="1101211"/>
            <a:ext cx="5358399" cy="4283982"/>
          </a:xfrm>
          <a:prstGeom prst="rect">
            <a:avLst/>
          </a:prstGeom>
        </p:spPr>
      </p:pic>
    </p:spTree>
    <p:extLst>
      <p:ext uri="{BB962C8B-B14F-4D97-AF65-F5344CB8AC3E}">
        <p14:creationId xmlns:p14="http://schemas.microsoft.com/office/powerpoint/2010/main" val="164814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A1BE1E5-C166-33B7-2757-615A6C7B117F}"/>
              </a:ext>
            </a:extLst>
          </p:cNvPr>
          <p:cNvSpPr>
            <a:spLocks noGrp="1"/>
          </p:cNvSpPr>
          <p:nvPr>
            <p:ph type="subTitle" idx="1"/>
          </p:nvPr>
        </p:nvSpPr>
        <p:spPr>
          <a:xfrm>
            <a:off x="3066431" y="2241176"/>
            <a:ext cx="4965033" cy="2346419"/>
          </a:xfrm>
        </p:spPr>
        <p:txBody>
          <a:bodyPr>
            <a:normAutofit/>
          </a:bodyPr>
          <a:lstStyle/>
          <a:p>
            <a:pPr algn="ctr"/>
            <a:r>
              <a:rPr lang="en-US" sz="5400" b="1" dirty="0"/>
              <a:t>Thank you</a:t>
            </a:r>
          </a:p>
        </p:txBody>
      </p:sp>
      <p:sp>
        <p:nvSpPr>
          <p:cNvPr id="5" name="Title 4">
            <a:extLst>
              <a:ext uri="{FF2B5EF4-FFF2-40B4-BE49-F238E27FC236}">
                <a16:creationId xmlns:a16="http://schemas.microsoft.com/office/drawing/2014/main" id="{A25FF3D8-FAE8-13B4-03C5-317056B9EBB0}"/>
              </a:ext>
            </a:extLst>
          </p:cNvPr>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26056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3A5D9F-8431-44D9-0530-8A2A18916DEB}"/>
              </a:ext>
            </a:extLst>
          </p:cNvPr>
          <p:cNvSpPr txBox="1"/>
          <p:nvPr/>
        </p:nvSpPr>
        <p:spPr>
          <a:xfrm>
            <a:off x="3524738" y="3732433"/>
            <a:ext cx="2000739" cy="378459"/>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63F97190-2C60-6C14-4918-4FC3D067AD33}"/>
              </a:ext>
            </a:extLst>
          </p:cNvPr>
          <p:cNvSpPr txBox="1"/>
          <p:nvPr/>
        </p:nvSpPr>
        <p:spPr>
          <a:xfrm>
            <a:off x="3618523" y="4038623"/>
            <a:ext cx="1833587" cy="369332"/>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A3FB2C66-B60C-ABC1-FB7D-A746866B3678}"/>
              </a:ext>
            </a:extLst>
          </p:cNvPr>
          <p:cNvSpPr txBox="1"/>
          <p:nvPr/>
        </p:nvSpPr>
        <p:spPr>
          <a:xfrm>
            <a:off x="2731770" y="2975633"/>
            <a:ext cx="3288030" cy="1062990"/>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46C0D876-BB68-4022-8259-19250DA2EE56}"/>
              </a:ext>
            </a:extLst>
          </p:cNvPr>
          <p:cNvSpPr txBox="1"/>
          <p:nvPr/>
        </p:nvSpPr>
        <p:spPr>
          <a:xfrm>
            <a:off x="3618523" y="4038623"/>
            <a:ext cx="1833587" cy="369332"/>
          </a:xfrm>
          <a:prstGeom prst="rect">
            <a:avLst/>
          </a:prstGeom>
          <a:solidFill>
            <a:schemeClr val="bg1"/>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741A27E1-FCCA-020E-DD71-07119A725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704" y="3220145"/>
            <a:ext cx="2473965" cy="663270"/>
          </a:xfrm>
          <a:prstGeom prst="rect">
            <a:avLst/>
          </a:prstGeom>
        </p:spPr>
      </p:pic>
      <p:pic>
        <p:nvPicPr>
          <p:cNvPr id="9" name="Picture 8">
            <a:extLst>
              <a:ext uri="{FF2B5EF4-FFF2-40B4-BE49-F238E27FC236}">
                <a16:creationId xmlns:a16="http://schemas.microsoft.com/office/drawing/2014/main" id="{6FA1D7E8-F5C0-5C10-5FE3-E51BE3A6C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2" y="3169998"/>
            <a:ext cx="2193876" cy="789492"/>
          </a:xfrm>
          <a:prstGeom prst="rect">
            <a:avLst/>
          </a:prstGeom>
        </p:spPr>
      </p:pic>
      <p:pic>
        <p:nvPicPr>
          <p:cNvPr id="10" name="Picture 9">
            <a:extLst>
              <a:ext uri="{FF2B5EF4-FFF2-40B4-BE49-F238E27FC236}">
                <a16:creationId xmlns:a16="http://schemas.microsoft.com/office/drawing/2014/main" id="{114475BE-1699-41AF-DFF2-5DB3460FA8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11" y="3220145"/>
            <a:ext cx="2612804" cy="689198"/>
          </a:xfrm>
          <a:prstGeom prst="rect">
            <a:avLst/>
          </a:prstGeom>
        </p:spPr>
      </p:pic>
      <p:pic>
        <p:nvPicPr>
          <p:cNvPr id="18" name="Picture 17">
            <a:extLst>
              <a:ext uri="{FF2B5EF4-FFF2-40B4-BE49-F238E27FC236}">
                <a16:creationId xmlns:a16="http://schemas.microsoft.com/office/drawing/2014/main" id="{F2456749-1F34-67DC-81FE-52CFDE0FB9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435" y="3213114"/>
            <a:ext cx="2434785" cy="670301"/>
          </a:xfrm>
          <a:prstGeom prst="rect">
            <a:avLst/>
          </a:prstGeom>
        </p:spPr>
      </p:pic>
    </p:spTree>
    <p:extLst>
      <p:ext uri="{BB962C8B-B14F-4D97-AF65-F5344CB8AC3E}">
        <p14:creationId xmlns:p14="http://schemas.microsoft.com/office/powerpoint/2010/main" val="319704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4ABFB-A45C-57CA-9FA1-414025009C14}"/>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2BF3543-084F-7C62-B365-34AA7272F1CC}"/>
              </a:ext>
            </a:extLst>
          </p:cNvPr>
          <p:cNvSpPr txBox="1">
            <a:spLocks/>
          </p:cNvSpPr>
          <p:nvPr/>
        </p:nvSpPr>
        <p:spPr>
          <a:xfrm>
            <a:off x="978129" y="144426"/>
            <a:ext cx="10348632" cy="914082"/>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b="1" dirty="0"/>
              <a:t>FHA – M/I Borrower Summary</a:t>
            </a:r>
          </a:p>
        </p:txBody>
      </p:sp>
      <p:pic>
        <p:nvPicPr>
          <p:cNvPr id="3074" name="Picture 2">
            <a:extLst>
              <a:ext uri="{FF2B5EF4-FFF2-40B4-BE49-F238E27FC236}">
                <a16:creationId xmlns:a16="http://schemas.microsoft.com/office/drawing/2014/main" id="{1141A450-C29D-A2C1-AD21-039F62E07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425" y="802141"/>
            <a:ext cx="9344025" cy="551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734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88FC2-EE23-B69C-F158-84C23B0F8CE0}"/>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643BF44A-69EB-0BFC-10B2-9DC96709ABC4}"/>
              </a:ext>
            </a:extLst>
          </p:cNvPr>
          <p:cNvSpPr txBox="1">
            <a:spLocks/>
          </p:cNvSpPr>
          <p:nvPr/>
        </p:nvSpPr>
        <p:spPr>
          <a:xfrm>
            <a:off x="978129" y="144426"/>
            <a:ext cx="10289639" cy="914082"/>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b="1" dirty="0"/>
              <a:t>FHA Screens – HUD 1003 Addendum</a:t>
            </a:r>
          </a:p>
        </p:txBody>
      </p:sp>
      <p:sp>
        <p:nvSpPr>
          <p:cNvPr id="2" name="Text Placeholder 1">
            <a:extLst>
              <a:ext uri="{FF2B5EF4-FFF2-40B4-BE49-F238E27FC236}">
                <a16:creationId xmlns:a16="http://schemas.microsoft.com/office/drawing/2014/main" id="{B2006A71-8B27-E34E-541E-91A3EFBB4BB7}"/>
              </a:ext>
            </a:extLst>
          </p:cNvPr>
          <p:cNvSpPr txBox="1">
            <a:spLocks/>
          </p:cNvSpPr>
          <p:nvPr/>
        </p:nvSpPr>
        <p:spPr>
          <a:xfrm>
            <a:off x="777054" y="986118"/>
            <a:ext cx="10153800" cy="57274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1">
              <a:spcAft>
                <a:spcPts val="800"/>
              </a:spcAft>
            </a:pPr>
            <a:endParaRPr lang="en-US" sz="2600" dirty="0"/>
          </a:p>
        </p:txBody>
      </p:sp>
      <p:pic>
        <p:nvPicPr>
          <p:cNvPr id="6" name="Picture 5">
            <a:extLst>
              <a:ext uri="{FF2B5EF4-FFF2-40B4-BE49-F238E27FC236}">
                <a16:creationId xmlns:a16="http://schemas.microsoft.com/office/drawing/2014/main" id="{FE8492F3-F0BE-2058-F8BF-FB52551DD7DB}"/>
              </a:ext>
            </a:extLst>
          </p:cNvPr>
          <p:cNvPicPr>
            <a:picLocks noChangeAspect="1"/>
          </p:cNvPicPr>
          <p:nvPr/>
        </p:nvPicPr>
        <p:blipFill>
          <a:blip r:embed="rId2"/>
          <a:stretch>
            <a:fillRect/>
          </a:stretch>
        </p:blipFill>
        <p:spPr>
          <a:xfrm>
            <a:off x="462923" y="774655"/>
            <a:ext cx="5633077" cy="5798959"/>
          </a:xfrm>
          <a:prstGeom prst="rect">
            <a:avLst/>
          </a:prstGeom>
        </p:spPr>
      </p:pic>
      <p:pic>
        <p:nvPicPr>
          <p:cNvPr id="1026" name="Picture 2">
            <a:extLst>
              <a:ext uri="{FF2B5EF4-FFF2-40B4-BE49-F238E27FC236}">
                <a16:creationId xmlns:a16="http://schemas.microsoft.com/office/drawing/2014/main" id="{C48967BA-203D-E9D8-E987-B63BB0077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075" y="774655"/>
            <a:ext cx="5859786" cy="584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343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4A1D8-EE69-3A2D-C0A1-B69D8A44B7E4}"/>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988C0E69-8217-8F80-46D4-9864E1E6BA1C}"/>
              </a:ext>
            </a:extLst>
          </p:cNvPr>
          <p:cNvSpPr txBox="1">
            <a:spLocks/>
          </p:cNvSpPr>
          <p:nvPr/>
        </p:nvSpPr>
        <p:spPr>
          <a:xfrm>
            <a:off x="978129" y="144426"/>
            <a:ext cx="10348632" cy="914082"/>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b="1" dirty="0"/>
              <a:t>FHA Screens – FHA Management</a:t>
            </a:r>
          </a:p>
        </p:txBody>
      </p:sp>
      <p:pic>
        <p:nvPicPr>
          <p:cNvPr id="4" name="Picture 3">
            <a:extLst>
              <a:ext uri="{FF2B5EF4-FFF2-40B4-BE49-F238E27FC236}">
                <a16:creationId xmlns:a16="http://schemas.microsoft.com/office/drawing/2014/main" id="{6FE225C4-1F86-30AC-4D3E-291BC6444E69}"/>
              </a:ext>
            </a:extLst>
          </p:cNvPr>
          <p:cNvPicPr>
            <a:picLocks noChangeAspect="1"/>
          </p:cNvPicPr>
          <p:nvPr/>
        </p:nvPicPr>
        <p:blipFill>
          <a:blip r:embed="rId2"/>
          <a:stretch>
            <a:fillRect/>
          </a:stretch>
        </p:blipFill>
        <p:spPr>
          <a:xfrm>
            <a:off x="388849" y="756800"/>
            <a:ext cx="5340148" cy="6101199"/>
          </a:xfrm>
          <a:prstGeom prst="rect">
            <a:avLst/>
          </a:prstGeom>
        </p:spPr>
      </p:pic>
      <p:pic>
        <p:nvPicPr>
          <p:cNvPr id="2050" name="Picture 2">
            <a:extLst>
              <a:ext uri="{FF2B5EF4-FFF2-40B4-BE49-F238E27FC236}">
                <a16:creationId xmlns:a16="http://schemas.microsoft.com/office/drawing/2014/main" id="{DD3319AE-BBFD-2C51-B58D-0A7D3FE86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60243"/>
            <a:ext cx="5812079" cy="293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41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12BDB-BAD4-DB11-4B09-F9D90EA6CB0D}"/>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BAD96C1-FADE-3696-7DAB-F3DFF18D9557}"/>
              </a:ext>
            </a:extLst>
          </p:cNvPr>
          <p:cNvSpPr txBox="1">
            <a:spLocks/>
          </p:cNvSpPr>
          <p:nvPr/>
        </p:nvSpPr>
        <p:spPr>
          <a:xfrm>
            <a:off x="978129" y="144426"/>
            <a:ext cx="10348632" cy="914082"/>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b="1" dirty="0"/>
              <a:t>FHA Screens - Milestone  </a:t>
            </a:r>
          </a:p>
        </p:txBody>
      </p:sp>
      <p:pic>
        <p:nvPicPr>
          <p:cNvPr id="3" name="Picture 2">
            <a:extLst>
              <a:ext uri="{FF2B5EF4-FFF2-40B4-BE49-F238E27FC236}">
                <a16:creationId xmlns:a16="http://schemas.microsoft.com/office/drawing/2014/main" id="{37B6CAF8-23E4-9D4E-0AC0-31A3D113E9D5}"/>
              </a:ext>
            </a:extLst>
          </p:cNvPr>
          <p:cNvPicPr>
            <a:picLocks noChangeAspect="1"/>
          </p:cNvPicPr>
          <p:nvPr/>
        </p:nvPicPr>
        <p:blipFill>
          <a:blip r:embed="rId2"/>
          <a:stretch>
            <a:fillRect/>
          </a:stretch>
        </p:blipFill>
        <p:spPr>
          <a:xfrm>
            <a:off x="1150191" y="1445597"/>
            <a:ext cx="4945809" cy="3452159"/>
          </a:xfrm>
          <a:prstGeom prst="rect">
            <a:avLst/>
          </a:prstGeom>
        </p:spPr>
      </p:pic>
      <p:sp>
        <p:nvSpPr>
          <p:cNvPr id="6" name="Rectangle: Rounded Corners 5">
            <a:extLst>
              <a:ext uri="{FF2B5EF4-FFF2-40B4-BE49-F238E27FC236}">
                <a16:creationId xmlns:a16="http://schemas.microsoft.com/office/drawing/2014/main" id="{5976B932-EAD4-75BB-0F09-087829B95AA0}"/>
              </a:ext>
            </a:extLst>
          </p:cNvPr>
          <p:cNvSpPr/>
          <p:nvPr/>
        </p:nvSpPr>
        <p:spPr>
          <a:xfrm>
            <a:off x="6988629" y="1259633"/>
            <a:ext cx="4553338" cy="36381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There are Document placeholders for the VA/FHA property documents.  </a:t>
            </a:r>
          </a:p>
          <a:p>
            <a:endParaRPr lang="en-US" dirty="0"/>
          </a:p>
          <a:p>
            <a:r>
              <a:rPr lang="en-US" dirty="0"/>
              <a:t>These need to be added to the </a:t>
            </a:r>
            <a:r>
              <a:rPr lang="en-US" b="1" dirty="0"/>
              <a:t>eFolder</a:t>
            </a:r>
            <a:r>
              <a:rPr lang="en-US" dirty="0"/>
              <a:t> prior to completion of the Processing milestone.</a:t>
            </a:r>
          </a:p>
        </p:txBody>
      </p:sp>
    </p:spTree>
    <p:extLst>
      <p:ext uri="{BB962C8B-B14F-4D97-AF65-F5344CB8AC3E}">
        <p14:creationId xmlns:p14="http://schemas.microsoft.com/office/powerpoint/2010/main" val="3472588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8CA3D-4E43-5289-BAB3-6D701FBA6BFC}"/>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000C9E24-EDDB-061B-222B-BDA04FDB56A0}"/>
              </a:ext>
            </a:extLst>
          </p:cNvPr>
          <p:cNvSpPr txBox="1">
            <a:spLocks/>
          </p:cNvSpPr>
          <p:nvPr/>
        </p:nvSpPr>
        <p:spPr>
          <a:xfrm>
            <a:off x="978129" y="144426"/>
            <a:ext cx="9851236" cy="914082"/>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b="1" dirty="0"/>
              <a:t>Encompass Government Screens</a:t>
            </a:r>
          </a:p>
        </p:txBody>
      </p:sp>
      <p:sp>
        <p:nvSpPr>
          <p:cNvPr id="5" name="Text Placeholder 1">
            <a:extLst>
              <a:ext uri="{FF2B5EF4-FFF2-40B4-BE49-F238E27FC236}">
                <a16:creationId xmlns:a16="http://schemas.microsoft.com/office/drawing/2014/main" id="{6B61FC5C-3BE5-E142-CA60-415E1F567207}"/>
              </a:ext>
            </a:extLst>
          </p:cNvPr>
          <p:cNvSpPr txBox="1">
            <a:spLocks/>
          </p:cNvSpPr>
          <p:nvPr/>
        </p:nvSpPr>
        <p:spPr>
          <a:xfrm>
            <a:off x="912012" y="811644"/>
            <a:ext cx="4843817" cy="57274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bg1">
                  <a:lumMod val="50000"/>
                </a:schemeClr>
              </a:buClr>
              <a:buFont typeface="Raleway" panose="020B0503030101060003" pitchFamily="34" charset="0"/>
              <a:buChar char="•"/>
            </a:pPr>
            <a:endParaRPr lang="en-US" sz="2600" b="1" dirty="0">
              <a:solidFill>
                <a:srgbClr val="5F7178"/>
              </a:solidFill>
            </a:endParaRPr>
          </a:p>
          <a:p>
            <a:endParaRPr lang="en-US" sz="2600" dirty="0"/>
          </a:p>
        </p:txBody>
      </p:sp>
      <p:sp>
        <p:nvSpPr>
          <p:cNvPr id="6" name="Text Placeholder 1">
            <a:extLst>
              <a:ext uri="{FF2B5EF4-FFF2-40B4-BE49-F238E27FC236}">
                <a16:creationId xmlns:a16="http://schemas.microsoft.com/office/drawing/2014/main" id="{0943278C-9C12-2B0C-C5DE-51A7805F501B}"/>
              </a:ext>
            </a:extLst>
          </p:cNvPr>
          <p:cNvSpPr txBox="1">
            <a:spLocks/>
          </p:cNvSpPr>
          <p:nvPr/>
        </p:nvSpPr>
        <p:spPr>
          <a:xfrm>
            <a:off x="912011" y="1058508"/>
            <a:ext cx="5899336" cy="57274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bg1">
                  <a:lumMod val="50000"/>
                </a:schemeClr>
              </a:buClr>
              <a:buNone/>
            </a:pPr>
            <a:r>
              <a:rPr lang="en-US" sz="2600" b="1" u="sng" dirty="0">
                <a:solidFill>
                  <a:srgbClr val="5F7178"/>
                </a:solidFill>
              </a:rPr>
              <a:t>VA:</a:t>
            </a:r>
          </a:p>
          <a:p>
            <a:pPr marL="342900" indent="-342900">
              <a:buClr>
                <a:schemeClr val="bg1">
                  <a:lumMod val="50000"/>
                </a:schemeClr>
              </a:buClr>
              <a:buFont typeface="Raleway" panose="020B0503030101060003" pitchFamily="34" charset="0"/>
              <a:buChar char="•"/>
            </a:pPr>
            <a:r>
              <a:rPr lang="en-US" sz="2600" b="1" dirty="0">
                <a:solidFill>
                  <a:srgbClr val="5F7178"/>
                </a:solidFill>
              </a:rPr>
              <a:t>VA Management</a:t>
            </a:r>
          </a:p>
          <a:p>
            <a:pPr marL="342900" indent="-342900">
              <a:buClr>
                <a:schemeClr val="bg1">
                  <a:lumMod val="50000"/>
                </a:schemeClr>
              </a:buClr>
              <a:buFont typeface="Raleway" panose="020B0503030101060003" pitchFamily="34" charset="0"/>
              <a:buChar char="•"/>
            </a:pPr>
            <a:r>
              <a:rPr lang="en-US" sz="2600" b="1" dirty="0">
                <a:solidFill>
                  <a:srgbClr val="5F7178"/>
                </a:solidFill>
              </a:rPr>
              <a:t>VA 26-6393 Loan Analysis</a:t>
            </a:r>
          </a:p>
          <a:p>
            <a:pPr marL="342900" indent="-342900">
              <a:buClr>
                <a:schemeClr val="bg1">
                  <a:lumMod val="50000"/>
                </a:schemeClr>
              </a:buClr>
              <a:buFont typeface="Raleway" panose="020B0503030101060003" pitchFamily="34" charset="0"/>
              <a:buChar char="•"/>
            </a:pPr>
            <a:r>
              <a:rPr lang="en-US" sz="2600" b="1" dirty="0">
                <a:solidFill>
                  <a:srgbClr val="5F7178"/>
                </a:solidFill>
              </a:rPr>
              <a:t>VA 26-1820 Loan Disbursement</a:t>
            </a:r>
          </a:p>
          <a:p>
            <a:pPr marL="342900" indent="-342900">
              <a:buClr>
                <a:schemeClr val="bg1">
                  <a:lumMod val="50000"/>
                </a:schemeClr>
              </a:buClr>
              <a:buFont typeface="Raleway" panose="020B0503030101060003" pitchFamily="34" charset="0"/>
              <a:buChar char="•"/>
            </a:pPr>
            <a:endParaRPr lang="en-US" sz="2600" b="1" dirty="0">
              <a:solidFill>
                <a:srgbClr val="5F7178"/>
              </a:solidFill>
            </a:endParaRPr>
          </a:p>
          <a:p>
            <a:pPr marL="342900" indent="-342900">
              <a:buClr>
                <a:schemeClr val="bg1">
                  <a:lumMod val="50000"/>
                </a:schemeClr>
              </a:buClr>
              <a:buFont typeface="Raleway" panose="020B0503030101060003" pitchFamily="34" charset="0"/>
              <a:buChar char="•"/>
            </a:pPr>
            <a:endParaRPr lang="en-US" sz="2600" b="1" dirty="0">
              <a:solidFill>
                <a:srgbClr val="5F7178"/>
              </a:solidFill>
            </a:endParaRPr>
          </a:p>
          <a:p>
            <a:pPr marL="0" indent="0">
              <a:buClr>
                <a:schemeClr val="bg1">
                  <a:lumMod val="50000"/>
                </a:schemeClr>
              </a:buClr>
              <a:buNone/>
            </a:pPr>
            <a:endParaRPr lang="en-US" sz="2600" b="1" dirty="0">
              <a:solidFill>
                <a:srgbClr val="5F7178"/>
              </a:solidFill>
            </a:endParaRPr>
          </a:p>
          <a:p>
            <a:pPr marL="0" indent="0">
              <a:buClr>
                <a:schemeClr val="bg1">
                  <a:lumMod val="50000"/>
                </a:schemeClr>
              </a:buClr>
              <a:buNone/>
            </a:pPr>
            <a:endParaRPr lang="en-US" sz="2600" b="1" dirty="0">
              <a:solidFill>
                <a:srgbClr val="5F7178"/>
              </a:solidFill>
            </a:endParaRPr>
          </a:p>
        </p:txBody>
      </p:sp>
    </p:spTree>
    <p:extLst>
      <p:ext uri="{BB962C8B-B14F-4D97-AF65-F5344CB8AC3E}">
        <p14:creationId xmlns:p14="http://schemas.microsoft.com/office/powerpoint/2010/main" val="4262943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90414-5B15-A6A6-6CFB-66C0850B3CC7}"/>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78869BD8-E607-635E-FB73-DB2D4E8076E4}"/>
              </a:ext>
            </a:extLst>
          </p:cNvPr>
          <p:cNvSpPr txBox="1">
            <a:spLocks/>
          </p:cNvSpPr>
          <p:nvPr/>
        </p:nvSpPr>
        <p:spPr>
          <a:xfrm>
            <a:off x="921684" y="69781"/>
            <a:ext cx="10348632" cy="914082"/>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b="1" dirty="0"/>
              <a:t>VA Screens: Overview</a:t>
            </a:r>
          </a:p>
        </p:txBody>
      </p:sp>
      <p:pic>
        <p:nvPicPr>
          <p:cNvPr id="8" name="Picture 7">
            <a:extLst>
              <a:ext uri="{FF2B5EF4-FFF2-40B4-BE49-F238E27FC236}">
                <a16:creationId xmlns:a16="http://schemas.microsoft.com/office/drawing/2014/main" id="{361E9A48-23B2-E2E5-9E5F-03EE978430FF}"/>
              </a:ext>
            </a:extLst>
          </p:cNvPr>
          <p:cNvPicPr>
            <a:picLocks noChangeAspect="1"/>
          </p:cNvPicPr>
          <p:nvPr/>
        </p:nvPicPr>
        <p:blipFill>
          <a:blip r:embed="rId2"/>
          <a:srcRect b="9892"/>
          <a:stretch/>
        </p:blipFill>
        <p:spPr>
          <a:xfrm>
            <a:off x="769177" y="746449"/>
            <a:ext cx="6144806" cy="5934269"/>
          </a:xfrm>
          <a:prstGeom prst="rect">
            <a:avLst/>
          </a:prstGeom>
        </p:spPr>
      </p:pic>
      <p:pic>
        <p:nvPicPr>
          <p:cNvPr id="6" name="Picture 5">
            <a:extLst>
              <a:ext uri="{FF2B5EF4-FFF2-40B4-BE49-F238E27FC236}">
                <a16:creationId xmlns:a16="http://schemas.microsoft.com/office/drawing/2014/main" id="{8A5F13E3-A0D0-8E15-86F9-4A3F5F11E905}"/>
              </a:ext>
            </a:extLst>
          </p:cNvPr>
          <p:cNvPicPr>
            <a:picLocks noChangeAspect="1"/>
          </p:cNvPicPr>
          <p:nvPr/>
        </p:nvPicPr>
        <p:blipFill>
          <a:blip r:embed="rId3"/>
          <a:stretch>
            <a:fillRect/>
          </a:stretch>
        </p:blipFill>
        <p:spPr>
          <a:xfrm>
            <a:off x="7126247" y="2067676"/>
            <a:ext cx="3484778" cy="2069504"/>
          </a:xfrm>
          <a:prstGeom prst="rect">
            <a:avLst/>
          </a:prstGeom>
        </p:spPr>
      </p:pic>
    </p:spTree>
    <p:extLst>
      <p:ext uri="{BB962C8B-B14F-4D97-AF65-F5344CB8AC3E}">
        <p14:creationId xmlns:p14="http://schemas.microsoft.com/office/powerpoint/2010/main" val="651649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D613D0-41CE-CC41-0EEF-6C0E06CAEC60}"/>
              </a:ext>
            </a:extLst>
          </p:cNvPr>
          <p:cNvSpPr>
            <a:spLocks noGrp="1"/>
          </p:cNvSpPr>
          <p:nvPr>
            <p:ph type="ctrTitle"/>
          </p:nvPr>
        </p:nvSpPr>
        <p:spPr>
          <a:xfrm>
            <a:off x="251208" y="180871"/>
            <a:ext cx="11224009" cy="743577"/>
          </a:xfrm>
        </p:spPr>
        <p:txBody>
          <a:bodyPr/>
          <a:lstStyle/>
          <a:p>
            <a:pPr algn="ctr"/>
            <a:r>
              <a:rPr lang="en-US" b="1" dirty="0"/>
              <a:t>VA – Helpful Hints</a:t>
            </a:r>
            <a:br>
              <a:rPr lang="en-US" b="1" dirty="0"/>
            </a:br>
            <a:r>
              <a:rPr lang="en-US" b="1" dirty="0"/>
              <a:t>VA Management Screen/Qualifications Tab</a:t>
            </a:r>
          </a:p>
        </p:txBody>
      </p:sp>
      <p:sp>
        <p:nvSpPr>
          <p:cNvPr id="4" name="Rectangle: Rounded Corners 3">
            <a:extLst>
              <a:ext uri="{FF2B5EF4-FFF2-40B4-BE49-F238E27FC236}">
                <a16:creationId xmlns:a16="http://schemas.microsoft.com/office/drawing/2014/main" id="{8291AC0D-DEBF-54CA-3884-8826FF050EF0}"/>
              </a:ext>
            </a:extLst>
          </p:cNvPr>
          <p:cNvSpPr/>
          <p:nvPr/>
        </p:nvSpPr>
        <p:spPr>
          <a:xfrm>
            <a:off x="361741" y="1326382"/>
            <a:ext cx="10902461" cy="15574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Review and confirm the following:</a:t>
            </a:r>
          </a:p>
          <a:p>
            <a:pPr algn="ctr"/>
            <a:r>
              <a:rPr lang="en-US" dirty="0"/>
              <a:t>Family Size, Country Region, and Residual Income Guidelines are correct.</a:t>
            </a:r>
          </a:p>
        </p:txBody>
      </p:sp>
      <p:pic>
        <p:nvPicPr>
          <p:cNvPr id="6" name="Picture 5">
            <a:extLst>
              <a:ext uri="{FF2B5EF4-FFF2-40B4-BE49-F238E27FC236}">
                <a16:creationId xmlns:a16="http://schemas.microsoft.com/office/drawing/2014/main" id="{815E9D47-AAE0-C94D-CF66-7F2560C07811}"/>
              </a:ext>
            </a:extLst>
          </p:cNvPr>
          <p:cNvPicPr>
            <a:picLocks noChangeAspect="1"/>
          </p:cNvPicPr>
          <p:nvPr/>
        </p:nvPicPr>
        <p:blipFill>
          <a:blip r:embed="rId2"/>
          <a:stretch>
            <a:fillRect/>
          </a:stretch>
        </p:blipFill>
        <p:spPr>
          <a:xfrm>
            <a:off x="1691041" y="3336053"/>
            <a:ext cx="8204126" cy="2381459"/>
          </a:xfrm>
          <a:prstGeom prst="rect">
            <a:avLst/>
          </a:prstGeom>
        </p:spPr>
      </p:pic>
    </p:spTree>
    <p:extLst>
      <p:ext uri="{BB962C8B-B14F-4D97-AF65-F5344CB8AC3E}">
        <p14:creationId xmlns:p14="http://schemas.microsoft.com/office/powerpoint/2010/main" val="2386122958"/>
      </p:ext>
    </p:extLst>
  </p:cSld>
  <p:clrMapOvr>
    <a:masterClrMapping/>
  </p:clrMapOvr>
</p:sld>
</file>

<file path=ppt/theme/theme1.xml><?xml version="1.0" encoding="utf-8"?>
<a:theme xmlns:a="http://schemas.openxmlformats.org/drawingml/2006/main" name="Office Theme">
  <a:themeElements>
    <a:clrScheme name="MI Homes 2">
      <a:dk1>
        <a:sysClr val="windowText" lastClr="000000"/>
      </a:dk1>
      <a:lt1>
        <a:sysClr val="window" lastClr="FFFFFF"/>
      </a:lt1>
      <a:dk2>
        <a:srgbClr val="44546A"/>
      </a:dk2>
      <a:lt2>
        <a:srgbClr val="E7E6E6"/>
      </a:lt2>
      <a:accent1>
        <a:srgbClr val="384559"/>
      </a:accent1>
      <a:accent2>
        <a:srgbClr val="A7BBC9"/>
      </a:accent2>
      <a:accent3>
        <a:srgbClr val="F1B300"/>
      </a:accent3>
      <a:accent4>
        <a:srgbClr val="3B97B6"/>
      </a:accent4>
      <a:accent5>
        <a:srgbClr val="F4F2F3"/>
      </a:accent5>
      <a:accent6>
        <a:srgbClr val="9DA6B9"/>
      </a:accent6>
      <a:hlink>
        <a:srgbClr val="4D576C"/>
      </a:hlink>
      <a:folHlink>
        <a:srgbClr val="BFBFBF"/>
      </a:folHlink>
    </a:clrScheme>
    <a:fontScheme name="Development Connect">
      <a:majorFont>
        <a:latin typeface="Raleway"/>
        <a:ea typeface=""/>
        <a:cs typeface=""/>
      </a:majorFont>
      <a:minorFont>
        <a:latin typeface="Ralew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POTX" id="{A4819939-44D2-4AE5-AE0F-759C48836149}" vid="{B8232252-6F41-4F85-8AE2-A3EC4A3F97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5F93D204EC33459944E982FF21D31C" ma:contentTypeVersion="16" ma:contentTypeDescription="Create a new document." ma:contentTypeScope="" ma:versionID="861d9475516acf20751f7c5a5b45b5b6">
  <xsd:schema xmlns:xsd="http://www.w3.org/2001/XMLSchema" xmlns:xs="http://www.w3.org/2001/XMLSchema" xmlns:p="http://schemas.microsoft.com/office/2006/metadata/properties" xmlns:ns2="ea90829d-9724-468a-9cb2-726eaa841524" xmlns:ns3="9686050b-41b6-499e-afe2-d686fe06cf38" targetNamespace="http://schemas.microsoft.com/office/2006/metadata/properties" ma:root="true" ma:fieldsID="3a18573335bfee917df85040074a596a" ns2:_="" ns3:_="">
    <xsd:import namespace="ea90829d-9724-468a-9cb2-726eaa841524"/>
    <xsd:import namespace="9686050b-41b6-499e-afe2-d686fe06cf3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90829d-9724-468a-9cb2-726eaa8415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22ad197-2668-4245-8065-97f19f66ea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86050b-41b6-499e-afe2-d686fe06cf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721322-0911-4623-8ab3-5fd2b6b938ea}" ma:internalName="TaxCatchAll" ma:showField="CatchAllData" ma:web="9686050b-41b6-499e-afe2-d686fe06cf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a90829d-9724-468a-9cb2-726eaa841524">
      <Terms xmlns="http://schemas.microsoft.com/office/infopath/2007/PartnerControls"/>
    </lcf76f155ced4ddcb4097134ff3c332f>
    <TaxCatchAll xmlns="9686050b-41b6-499e-afe2-d686fe06cf38" xsi:nil="true"/>
  </documentManagement>
</p:properties>
</file>

<file path=customXml/itemProps1.xml><?xml version="1.0" encoding="utf-8"?>
<ds:datastoreItem xmlns:ds="http://schemas.openxmlformats.org/officeDocument/2006/customXml" ds:itemID="{2EC36596-FB4C-4FDE-B88B-389A3ABA04B6}">
  <ds:schemaRefs>
    <ds:schemaRef ds:uri="http://schemas.microsoft.com/sharepoint/v3/contenttype/forms"/>
  </ds:schemaRefs>
</ds:datastoreItem>
</file>

<file path=customXml/itemProps2.xml><?xml version="1.0" encoding="utf-8"?>
<ds:datastoreItem xmlns:ds="http://schemas.openxmlformats.org/officeDocument/2006/customXml" ds:itemID="{60C1EC7D-7EDE-46C9-83BC-BA32730DE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90829d-9724-468a-9cb2-726eaa841524"/>
    <ds:schemaRef ds:uri="9686050b-41b6-499e-afe2-d686fe06c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9E76E4-FAE9-4F3C-AA70-10016B61F783}">
  <ds:schemaRefs>
    <ds:schemaRef ds:uri="http://schemas.microsoft.com/office/2006/documentManagement/types"/>
    <ds:schemaRef ds:uri="http://purl.org/dc/dcmitype/"/>
    <ds:schemaRef ds:uri="http://purl.org/dc/elements/1.1/"/>
    <ds:schemaRef ds:uri="http://schemas.openxmlformats.org/package/2006/metadata/core-properties"/>
    <ds:schemaRef ds:uri="ea90829d-9724-468a-9cb2-726eaa841524"/>
    <ds:schemaRef ds:uri="http://schemas.microsoft.com/office/infopath/2007/PartnerControls"/>
    <ds:schemaRef ds:uri="http://purl.org/dc/terms/"/>
    <ds:schemaRef ds:uri="9686050b-41b6-499e-afe2-d686fe06cf3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3517</TotalTime>
  <Words>791</Words>
  <Application>Microsoft Office PowerPoint</Application>
  <PresentationFormat>Widescreen</PresentationFormat>
  <Paragraphs>77</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vt:lpstr>
      <vt:lpstr>Arial</vt:lpstr>
      <vt:lpstr>Calibri</vt:lpstr>
      <vt:lpstr>Century Gothic</vt:lpstr>
      <vt:lpstr>Courier New</vt:lpstr>
      <vt:lpstr>Raleway</vt:lpstr>
      <vt:lpstr>Raleway Light</vt:lpstr>
      <vt:lpstr>Symbol</vt:lpstr>
      <vt:lpstr>Office Theme</vt:lpstr>
      <vt:lpstr>Encompass Government Forms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 – Helpful Hints VA Management Screen/Qualifications Tab</vt:lpstr>
      <vt:lpstr>PowerPoint Presentation</vt:lpstr>
      <vt:lpstr>VA – 26-0286 Loan Summary Gross Living Area and Maintenance</vt:lpstr>
      <vt:lpstr>VA – Helpful Hints – VA Loan Analysis</vt:lpstr>
      <vt:lpstr>VA – Helpful Hints – VA Loan Analysis</vt:lpstr>
      <vt:lpstr>PowerPoint Presentation</vt:lpstr>
      <vt:lpstr>PowerPoint Presentation</vt:lpstr>
      <vt:lpstr>PowerPoint Presentation</vt:lpstr>
      <vt:lpstr>PowerPoint Presentation</vt:lpstr>
      <vt:lpstr>VA 26-6393 Loan Analysis: Childcare  </vt:lpstr>
      <vt:lpstr>VA 26-6393 Loan Analysis: Childcare  </vt:lpstr>
      <vt:lpstr>PowerPoint Presentation</vt:lpstr>
      <vt:lpstr>PowerPoint Presentation</vt:lpstr>
      <vt:lpstr>PowerPoint Presentation</vt:lpstr>
      <vt:lpstr>Real Estate Owned Section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Gates Corbett</dc:creator>
  <cp:lastModifiedBy>Kristen Brown-Stout</cp:lastModifiedBy>
  <cp:revision>238</cp:revision>
  <cp:lastPrinted>2018-08-31T02:12:03Z</cp:lastPrinted>
  <dcterms:created xsi:type="dcterms:W3CDTF">2018-08-05T22:47:30Z</dcterms:created>
  <dcterms:modified xsi:type="dcterms:W3CDTF">2025-11-11T21:05:32Z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0x010100BB5F93D204EC33459944E982FF21D31C</vt:lpwstr>
  </property>
  <property fmtid="{D5CDD505-2E9C-101B-9397-08002B2CF9AE}" pid="3" name="MediaServiceImageTags">
    <vt:lpwstr/>
  </property>
</Properties>
</file>